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7"/>
  </p:notesMasterIdLst>
  <p:handoutMasterIdLst>
    <p:handoutMasterId r:id="rId18"/>
  </p:handoutMasterIdLst>
  <p:sldIdLst>
    <p:sldId id="2596" r:id="rId2"/>
    <p:sldId id="2540" r:id="rId3"/>
    <p:sldId id="2597" r:id="rId4"/>
    <p:sldId id="2598" r:id="rId5"/>
    <p:sldId id="2599" r:id="rId6"/>
    <p:sldId id="2601" r:id="rId7"/>
    <p:sldId id="2602" r:id="rId8"/>
    <p:sldId id="2603" r:id="rId9"/>
    <p:sldId id="2604" r:id="rId10"/>
    <p:sldId id="2606" r:id="rId11"/>
    <p:sldId id="2607" r:id="rId12"/>
    <p:sldId id="2608" r:id="rId13"/>
    <p:sldId id="2609" r:id="rId14"/>
    <p:sldId id="2611" r:id="rId15"/>
    <p:sldId id="2612" r:id="rId1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4417BF8-260D-83D3-4C17-391F7D17EC28}"/>
              </a:ext>
            </a:extLst>
          </p:cNvPr>
          <p:cNvSpPr>
            <a:spLocks noGrp="1"/>
          </p:cNvSpPr>
          <p:nvPr>
            <p:ph type="hdr" sz="quarter"/>
          </p:nvPr>
        </p:nvSpPr>
        <p:spPr>
          <a:xfrm>
            <a:off x="1" y="1"/>
            <a:ext cx="3170357" cy="480547"/>
          </a:xfrm>
          <a:prstGeom prst="rect">
            <a:avLst/>
          </a:prstGeom>
        </p:spPr>
        <p:txBody>
          <a:bodyPr vert="horz" lIns="93784" tIns="46891" rIns="93784" bIns="46891" rtlCol="0"/>
          <a:lstStyle>
            <a:lvl1pPr algn="l">
              <a:defRPr sz="1200"/>
            </a:lvl1pPr>
          </a:lstStyle>
          <a:p>
            <a:r>
              <a:rPr lang="en-US" sz="1000">
                <a:latin typeface="Arial" panose="020B0604020202020204" pitchFamily="34" charset="0"/>
                <a:cs typeface="Arial" panose="020B0604020202020204" pitchFamily="34" charset="0"/>
              </a:rPr>
              <a:t>Fall 2022 Gospel Meeting</a:t>
            </a:r>
          </a:p>
        </p:txBody>
      </p:sp>
      <p:sp>
        <p:nvSpPr>
          <p:cNvPr id="3" name="Date Placeholder 2">
            <a:extLst>
              <a:ext uri="{FF2B5EF4-FFF2-40B4-BE49-F238E27FC236}">
                <a16:creationId xmlns:a16="http://schemas.microsoft.com/office/drawing/2014/main" id="{994BA151-44A4-644B-DFA6-2CCB3AF95C09}"/>
              </a:ext>
            </a:extLst>
          </p:cNvPr>
          <p:cNvSpPr>
            <a:spLocks noGrp="1"/>
          </p:cNvSpPr>
          <p:nvPr>
            <p:ph type="dt" sz="quarter" idx="1"/>
          </p:nvPr>
        </p:nvSpPr>
        <p:spPr>
          <a:xfrm>
            <a:off x="4143211" y="1"/>
            <a:ext cx="3170357" cy="480547"/>
          </a:xfrm>
          <a:prstGeom prst="rect">
            <a:avLst/>
          </a:prstGeom>
        </p:spPr>
        <p:txBody>
          <a:bodyPr vert="horz" lIns="93784" tIns="46891" rIns="93784" bIns="46891" rtlCol="0"/>
          <a:lstStyle>
            <a:lvl1pPr algn="r">
              <a:defRPr sz="1200"/>
            </a:lvl1pPr>
          </a:lstStyle>
          <a:p>
            <a:r>
              <a:rPr lang="en-US" sz="1000">
                <a:latin typeface="Arial" panose="020B0604020202020204" pitchFamily="34" charset="0"/>
                <a:cs typeface="Arial" panose="020B0604020202020204" pitchFamily="34" charset="0"/>
              </a:rPr>
              <a:t>10/26/2022 pm</a:t>
            </a:r>
          </a:p>
        </p:txBody>
      </p:sp>
      <p:sp>
        <p:nvSpPr>
          <p:cNvPr id="4" name="Footer Placeholder 3">
            <a:extLst>
              <a:ext uri="{FF2B5EF4-FFF2-40B4-BE49-F238E27FC236}">
                <a16:creationId xmlns:a16="http://schemas.microsoft.com/office/drawing/2014/main" id="{B710D251-5E65-A955-7F69-1911DD2A8508}"/>
              </a:ext>
            </a:extLst>
          </p:cNvPr>
          <p:cNvSpPr>
            <a:spLocks noGrp="1"/>
          </p:cNvSpPr>
          <p:nvPr>
            <p:ph type="ftr" sz="quarter" idx="2"/>
          </p:nvPr>
        </p:nvSpPr>
        <p:spPr>
          <a:xfrm>
            <a:off x="1" y="9120655"/>
            <a:ext cx="3170357" cy="480547"/>
          </a:xfrm>
          <a:prstGeom prst="rect">
            <a:avLst/>
          </a:prstGeom>
        </p:spPr>
        <p:txBody>
          <a:bodyPr vert="horz" lIns="93784" tIns="46891" rIns="93784" bIns="46891"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a:extLst>
              <a:ext uri="{FF2B5EF4-FFF2-40B4-BE49-F238E27FC236}">
                <a16:creationId xmlns:a16="http://schemas.microsoft.com/office/drawing/2014/main" id="{4313FF8A-3150-1DFA-47D4-8B05D034DF54}"/>
              </a:ext>
            </a:extLst>
          </p:cNvPr>
          <p:cNvSpPr>
            <a:spLocks noGrp="1"/>
          </p:cNvSpPr>
          <p:nvPr>
            <p:ph type="sldNum" sz="quarter" idx="3"/>
          </p:nvPr>
        </p:nvSpPr>
        <p:spPr>
          <a:xfrm>
            <a:off x="4143211" y="9120655"/>
            <a:ext cx="3170357" cy="480547"/>
          </a:xfrm>
          <a:prstGeom prst="rect">
            <a:avLst/>
          </a:prstGeom>
        </p:spPr>
        <p:txBody>
          <a:bodyPr vert="horz" lIns="93784" tIns="46891" rIns="93784" bIns="46891" rtlCol="0" anchor="b"/>
          <a:lstStyle>
            <a:lvl1pPr algn="r">
              <a:defRPr sz="1200"/>
            </a:lvl1pPr>
          </a:lstStyle>
          <a:p>
            <a:fld id="{14E70FCC-F6CA-4592-AC00-79D1FFEB148F}"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690505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357" cy="480547"/>
          </a:xfrm>
          <a:prstGeom prst="rect">
            <a:avLst/>
          </a:prstGeom>
        </p:spPr>
        <p:txBody>
          <a:bodyPr vert="horz" lIns="93784" tIns="46891" rIns="93784" bIns="46891" rtlCol="0"/>
          <a:lstStyle>
            <a:lvl1pPr algn="l">
              <a:defRPr sz="1200"/>
            </a:lvl1pPr>
          </a:lstStyle>
          <a:p>
            <a:r>
              <a:rPr lang="en-US"/>
              <a:t>Fall 2022 Gospel Meeting</a:t>
            </a:r>
          </a:p>
        </p:txBody>
      </p:sp>
      <p:sp>
        <p:nvSpPr>
          <p:cNvPr id="3" name="Date Placeholder 2"/>
          <p:cNvSpPr>
            <a:spLocks noGrp="1"/>
          </p:cNvSpPr>
          <p:nvPr>
            <p:ph type="dt" idx="1"/>
          </p:nvPr>
        </p:nvSpPr>
        <p:spPr>
          <a:xfrm>
            <a:off x="4143211" y="1"/>
            <a:ext cx="3170357" cy="480547"/>
          </a:xfrm>
          <a:prstGeom prst="rect">
            <a:avLst/>
          </a:prstGeom>
        </p:spPr>
        <p:txBody>
          <a:bodyPr vert="horz" lIns="93784" tIns="46891" rIns="93784" bIns="46891" rtlCol="0"/>
          <a:lstStyle>
            <a:lvl1pPr algn="r">
              <a:defRPr sz="1200"/>
            </a:lvl1pPr>
          </a:lstStyle>
          <a:p>
            <a:r>
              <a:rPr lang="en-US"/>
              <a:t>10/26/2022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3784" tIns="46891" rIns="93784" bIns="46891" rtlCol="0" anchor="ctr"/>
          <a:lstStyle/>
          <a:p>
            <a:endParaRPr lang="en-US"/>
          </a:p>
        </p:txBody>
      </p:sp>
      <p:sp>
        <p:nvSpPr>
          <p:cNvPr id="5" name="Notes Placeholder 4"/>
          <p:cNvSpPr>
            <a:spLocks noGrp="1"/>
          </p:cNvSpPr>
          <p:nvPr>
            <p:ph type="body" sz="quarter" idx="3"/>
          </p:nvPr>
        </p:nvSpPr>
        <p:spPr>
          <a:xfrm>
            <a:off x="730867" y="4620396"/>
            <a:ext cx="5853468" cy="3781061"/>
          </a:xfrm>
          <a:prstGeom prst="rect">
            <a:avLst/>
          </a:prstGeom>
        </p:spPr>
        <p:txBody>
          <a:bodyPr vert="horz" lIns="93784" tIns="46891" rIns="93784" bIns="4689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120655"/>
            <a:ext cx="3170357" cy="480547"/>
          </a:xfrm>
          <a:prstGeom prst="rect">
            <a:avLst/>
          </a:prstGeom>
        </p:spPr>
        <p:txBody>
          <a:bodyPr vert="horz" lIns="93784" tIns="46891" rIns="93784" bIns="46891"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3211" y="9120655"/>
            <a:ext cx="3170357" cy="480547"/>
          </a:xfrm>
          <a:prstGeom prst="rect">
            <a:avLst/>
          </a:prstGeom>
        </p:spPr>
        <p:txBody>
          <a:bodyPr vert="horz" lIns="93784" tIns="46891" rIns="93784" bIns="46891" rtlCol="0" anchor="b"/>
          <a:lstStyle>
            <a:lvl1pPr algn="r">
              <a:defRPr sz="1200"/>
            </a:lvl1pPr>
          </a:lstStyle>
          <a:p>
            <a:fld id="{5A2BF175-71F2-4377-96C8-8C1E7B79DA50}" type="slidenum">
              <a:rPr lang="en-US" smtClean="0"/>
              <a:t>‹#›</a:t>
            </a:fld>
            <a:endParaRPr lang="en-US"/>
          </a:p>
        </p:txBody>
      </p:sp>
    </p:spTree>
    <p:extLst>
      <p:ext uri="{BB962C8B-B14F-4D97-AF65-F5344CB8AC3E}">
        <p14:creationId xmlns:p14="http://schemas.microsoft.com/office/powerpoint/2010/main" val="118246936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dirty="0"/>
              <a:t>Note with Adam and Eve - the lack of godly influence. Adam failed to influence but followed Eve’s deception.</a:t>
            </a:r>
          </a:p>
          <a:p>
            <a:endParaRPr lang="en-US" sz="1300" dirty="0"/>
          </a:p>
          <a:p>
            <a:endParaRPr lang="en-US" sz="1300" dirty="0"/>
          </a:p>
          <a:p>
            <a:r>
              <a:rPr lang="en-US" sz="1300" dirty="0"/>
              <a:t>Ex 4:1 - “It’s not my fault” </a:t>
            </a:r>
          </a:p>
          <a:p>
            <a:r>
              <a:rPr lang="en-US" sz="1300" dirty="0"/>
              <a:t> Then Moses said, "What if they will not believe me or listen to what I say? For they may say, 'The Lord has not appeared to you.’” </a:t>
            </a:r>
          </a:p>
          <a:p>
            <a:endParaRPr lang="en-US" sz="1300" dirty="0"/>
          </a:p>
          <a:p>
            <a:r>
              <a:rPr lang="en-US" sz="1300" dirty="0"/>
              <a:t>Ex 4:10-13 - “I don’t have the skills” - it’s not in my personality. I’m just not a people person. I can’t talk.</a:t>
            </a:r>
          </a:p>
          <a:p>
            <a:r>
              <a:rPr lang="en-US" sz="1300" dirty="0"/>
              <a:t> Then Moses said to the Lord, "Please, Lord, I have never been eloquent, neither recently nor in time past, nor since You have spoken to Your servant; for I am slow of speech and slow of tongue." 11 The Lord said to him, "Who has made man's mouth? Or who makes him mute or deaf, or seeing or blind? Is it not I, the Lord? 12 "Now then go, and I, even I, will be with your mouth, and teach you what you are to say." 13 But he said, "Please, Lord, now send the message by whomever You will." </a:t>
            </a:r>
          </a:p>
          <a:p>
            <a:endParaRPr lang="en-US" sz="1300" dirty="0"/>
          </a:p>
          <a:p>
            <a:r>
              <a:rPr lang="en-US" sz="1300" dirty="0"/>
              <a:t>Ex 4:14 - we’ll revisit this but at the heart of our excuses is a lack of joy of service and work. God notes Aaron will be glad to serve.</a:t>
            </a:r>
          </a:p>
          <a:p>
            <a:r>
              <a:rPr lang="en-US" sz="1300" dirty="0"/>
              <a:t> Then the anger of the Lord burned against Moses, and He said, "Is there not your brother Aaron the Levite? I know that he speaks fluently. And moreover, behold, he is coming out to meet you; when he sees you, he will be glad in his heart.</a:t>
            </a:r>
          </a:p>
          <a:p>
            <a:endParaRPr lang="en-US" sz="1300" dirty="0"/>
          </a:p>
          <a:p>
            <a:r>
              <a:rPr lang="en-US" sz="1300" dirty="0"/>
              <a:t>Ex 32:21-27</a:t>
            </a:r>
          </a:p>
          <a:p>
            <a:r>
              <a:rPr lang="en-US" sz="1300" dirty="0"/>
              <a:t> Then Moses said to Aaron, "What did this people do to you, that you have brought such great sin upon them?" 22 Aaron said, "Do not let the anger of my lord burn; you know the people yourself, that they are prone to evil. 23 "For they said to me, 'Make a god for us who will go before us; for this Moses, the man who brought us up from the land of Egypt, we do not know what has become of him.' 24 "I said to them, 'Whoever has any gold, let them tear it off.' So they gave it to me, and I threw it into the fire, and out came this calf." </a:t>
            </a:r>
          </a:p>
          <a:p>
            <a:r>
              <a:rPr lang="en-US" sz="1300" dirty="0"/>
              <a:t>25 Now when Moses saw that the people were out of control — for Aaron had let them get out of control to be a derision among their enemies — 26 then Moses stood in the gate of the camp, and said, "Whoever is for the Lord, come to me!" And all the sons of Levi gathered together to him. </a:t>
            </a:r>
          </a:p>
          <a:p>
            <a:endParaRPr lang="en-US" sz="1300" dirty="0"/>
          </a:p>
          <a:p>
            <a:endParaRPr lang="en-US" sz="1300" dirty="0"/>
          </a:p>
          <a:p>
            <a:endParaRPr lang="en-US" sz="1300" dirty="0"/>
          </a:p>
          <a:p>
            <a:endParaRPr lang="en-US" sz="1300" dirty="0"/>
          </a:p>
          <a:p>
            <a:endParaRPr lang="en-US" sz="1300" dirty="0"/>
          </a:p>
          <a:p>
            <a:endParaRPr lang="en-US" dirty="0"/>
          </a:p>
        </p:txBody>
      </p:sp>
      <p:sp>
        <p:nvSpPr>
          <p:cNvPr id="4" name="Slide Number Placeholder 3"/>
          <p:cNvSpPr>
            <a:spLocks noGrp="1"/>
          </p:cNvSpPr>
          <p:nvPr>
            <p:ph type="sldNum" sz="quarter" idx="5"/>
          </p:nvPr>
        </p:nvSpPr>
        <p:spPr/>
        <p:txBody>
          <a:bodyPr/>
          <a:lstStyle/>
          <a:p>
            <a:pPr defTabSz="914301">
              <a:defRPr/>
            </a:pPr>
            <a:fld id="{3CFA0038-7055-434C-B6C4-B8C69565C600}" type="slidenum">
              <a:rPr lang="en-US">
                <a:solidFill>
                  <a:prstClr val="black"/>
                </a:solidFill>
                <a:latin typeface="Calibri" panose="020F0502020204030204"/>
              </a:rPr>
              <a:pPr defTabSz="914301">
                <a:defRPr/>
              </a:pPr>
              <a:t>3</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69718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1">
              <a:defRPr/>
            </a:pPr>
            <a:r>
              <a:rPr lang="en-US" sz="1300" dirty="0">
                <a:latin typeface="Times New Roman" panose="02020603050405020304" pitchFamily="18"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defTabSz="914301">
              <a:defRPr/>
            </a:pPr>
            <a:fld id="{3CFA0038-7055-434C-B6C4-B8C69565C600}" type="slidenum">
              <a:rPr lang="en-US">
                <a:solidFill>
                  <a:prstClr val="black"/>
                </a:solidFill>
                <a:latin typeface="Calibri" panose="020F0502020204030204"/>
              </a:rPr>
              <a:pPr defTabSz="914301">
                <a:defRPr/>
              </a:pPr>
              <a:t>12</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309729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1">
              <a:defRPr/>
            </a:pPr>
            <a:r>
              <a:rPr lang="en-US" sz="1300" dirty="0">
                <a:latin typeface="Times New Roman" panose="02020603050405020304" pitchFamily="18"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defTabSz="914301">
              <a:defRPr/>
            </a:pPr>
            <a:fld id="{3CFA0038-7055-434C-B6C4-B8C69565C600}" type="slidenum">
              <a:rPr lang="en-US">
                <a:solidFill>
                  <a:prstClr val="black"/>
                </a:solidFill>
                <a:latin typeface="Calibri" panose="020F0502020204030204"/>
              </a:rPr>
              <a:pPr defTabSz="914301">
                <a:defRPr/>
              </a:pPr>
              <a:t>13</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8471880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1">
              <a:defRPr/>
            </a:pPr>
            <a:r>
              <a:rPr lang="en-US" sz="1300" dirty="0">
                <a:latin typeface="Times New Roman" panose="02020603050405020304" pitchFamily="18"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defTabSz="914301">
              <a:defRPr/>
            </a:pPr>
            <a:fld id="{3CFA0038-7055-434C-B6C4-B8C69565C600}" type="slidenum">
              <a:rPr lang="en-US">
                <a:solidFill>
                  <a:prstClr val="black"/>
                </a:solidFill>
                <a:latin typeface="Calibri" panose="020F0502020204030204"/>
              </a:rPr>
              <a:pPr defTabSz="914301">
                <a:defRPr/>
              </a:pPr>
              <a:t>14</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883132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1">
              <a:defRPr/>
            </a:pPr>
            <a:r>
              <a:rPr lang="en-US" sz="1300" dirty="0">
                <a:latin typeface="Times New Roman" panose="02020603050405020304" pitchFamily="18"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defTabSz="914301">
              <a:defRPr/>
            </a:pPr>
            <a:fld id="{3CFA0038-7055-434C-B6C4-B8C69565C600}" type="slidenum">
              <a:rPr lang="en-US">
                <a:solidFill>
                  <a:prstClr val="black"/>
                </a:solidFill>
                <a:latin typeface="Calibri" panose="020F0502020204030204"/>
              </a:rPr>
              <a:pPr defTabSz="914301">
                <a:defRPr/>
              </a:pPr>
              <a:t>15</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623265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1">
              <a:defRPr/>
            </a:pPr>
            <a:r>
              <a:rPr lang="en-US" sz="1300" dirty="0">
                <a:latin typeface="Times New Roman" panose="02020603050405020304" pitchFamily="18" charset="0"/>
                <a:ea typeface="Calibri" panose="020F0502020204030204" pitchFamily="34" charset="0"/>
                <a:cs typeface="Times New Roman" panose="02020603050405020304" pitchFamily="18" charset="0"/>
              </a:rPr>
              <a:t>One explanation is, “</a:t>
            </a:r>
            <a:r>
              <a:rPr lang="en-US" sz="1300" b="1" dirty="0">
                <a:latin typeface="Times New Roman" panose="02020603050405020304" pitchFamily="18" charset="0"/>
                <a:ea typeface="Calibri" panose="020F0502020204030204" pitchFamily="34" charset="0"/>
                <a:cs typeface="Times New Roman" panose="02020603050405020304" pitchFamily="18" charset="0"/>
              </a:rPr>
              <a:t>A reason explains why the things are as they are</a:t>
            </a:r>
            <a:r>
              <a:rPr lang="en-US" sz="1300" dirty="0">
                <a:latin typeface="Times New Roman" panose="02020603050405020304" pitchFamily="18" charset="0"/>
                <a:ea typeface="Calibri" panose="020F0502020204030204" pitchFamily="34" charset="0"/>
                <a:cs typeface="Times New Roman" panose="02020603050405020304" pitchFamily="18" charset="0"/>
              </a:rPr>
              <a:t>, </a:t>
            </a:r>
            <a:r>
              <a:rPr lang="en-US" sz="1300" b="1" dirty="0">
                <a:latin typeface="Times New Roman" panose="02020603050405020304" pitchFamily="18" charset="0"/>
                <a:ea typeface="Calibri" panose="020F0502020204030204" pitchFamily="34" charset="0"/>
                <a:cs typeface="Times New Roman" panose="02020603050405020304" pitchFamily="18" charset="0"/>
              </a:rPr>
              <a:t>accepting the accountability</a:t>
            </a:r>
            <a:r>
              <a:rPr lang="en-US" sz="1300" dirty="0">
                <a:latin typeface="Times New Roman" panose="02020603050405020304" pitchFamily="18" charset="0"/>
                <a:ea typeface="Calibri" panose="020F0502020204030204" pitchFamily="34" charset="0"/>
                <a:cs typeface="Times New Roman" panose="02020603050405020304" pitchFamily="18" charset="0"/>
              </a:rPr>
              <a:t> for the same</a:t>
            </a:r>
            <a:r>
              <a:rPr lang="en-US" sz="1300" b="1" dirty="0">
                <a:latin typeface="Times New Roman" panose="02020603050405020304" pitchFamily="18" charset="0"/>
                <a:ea typeface="Calibri" panose="020F0502020204030204" pitchFamily="34" charset="0"/>
                <a:cs typeface="Times New Roman" panose="02020603050405020304" pitchFamily="18" charset="0"/>
              </a:rPr>
              <a:t>. An excuse also explains why the things are as they are</a:t>
            </a:r>
            <a:r>
              <a:rPr lang="en-US" sz="1300" dirty="0">
                <a:latin typeface="Times New Roman" panose="02020603050405020304" pitchFamily="18" charset="0"/>
                <a:ea typeface="Calibri" panose="020F0502020204030204" pitchFamily="34" charset="0"/>
                <a:cs typeface="Times New Roman" panose="02020603050405020304" pitchFamily="18" charset="0"/>
              </a:rPr>
              <a:t>; but </a:t>
            </a:r>
            <a:r>
              <a:rPr lang="en-US" sz="1300" b="1" dirty="0">
                <a:latin typeface="Times New Roman" panose="02020603050405020304" pitchFamily="18" charset="0"/>
                <a:ea typeface="Calibri" panose="020F0502020204030204" pitchFamily="34" charset="0"/>
                <a:cs typeface="Times New Roman" panose="02020603050405020304" pitchFamily="18" charset="0"/>
              </a:rPr>
              <a:t>puts blame on someone, or something else</a:t>
            </a:r>
            <a:r>
              <a:rPr lang="en-US" sz="1300" dirty="0">
                <a:latin typeface="Times New Roman" panose="02020603050405020304" pitchFamily="18" charset="0"/>
                <a:ea typeface="Calibri" panose="020F0502020204030204" pitchFamily="34" charset="0"/>
                <a:cs typeface="Times New Roman" panose="02020603050405020304" pitchFamily="18" charset="0"/>
              </a:rPr>
              <a:t>, who is not there to explain or defend - be it a person or situational circumstances.” The key is that excuses are used to try and deflect personal responsibility and redirect blame to someone or something else. It all comes down to the matter of accountability.</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endParaRPr lang="en-US" sz="1300" dirty="0"/>
          </a:p>
          <a:p>
            <a:endParaRPr lang="en-US" sz="1300" dirty="0"/>
          </a:p>
          <a:p>
            <a:endParaRPr lang="en-US" dirty="0"/>
          </a:p>
        </p:txBody>
      </p:sp>
      <p:sp>
        <p:nvSpPr>
          <p:cNvPr id="4" name="Slide Number Placeholder 3"/>
          <p:cNvSpPr>
            <a:spLocks noGrp="1"/>
          </p:cNvSpPr>
          <p:nvPr>
            <p:ph type="sldNum" sz="quarter" idx="5"/>
          </p:nvPr>
        </p:nvSpPr>
        <p:spPr/>
        <p:txBody>
          <a:bodyPr/>
          <a:lstStyle/>
          <a:p>
            <a:pPr defTabSz="914301">
              <a:defRPr/>
            </a:pPr>
            <a:fld id="{3CFA0038-7055-434C-B6C4-B8C69565C600}" type="slidenum">
              <a:rPr lang="en-US">
                <a:solidFill>
                  <a:prstClr val="black"/>
                </a:solidFill>
                <a:latin typeface="Calibri" panose="020F0502020204030204"/>
              </a:rPr>
              <a:pPr defTabSz="914301">
                <a:defRPr/>
              </a:pPr>
              <a:t>4</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61770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1">
              <a:defRPr/>
            </a:pPr>
            <a:r>
              <a:rPr lang="en-US" sz="1300" dirty="0">
                <a:latin typeface="Times New Roman" panose="02020603050405020304" pitchFamily="18"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r>
              <a:rPr lang="en-US" sz="1300" dirty="0">
                <a:solidFill>
                  <a:srgbClr val="333333"/>
                </a:solidFill>
                <a:latin typeface="Georgia" panose="02040502050405020303" pitchFamily="18" charset="0"/>
              </a:rPr>
              <a:t>We know there are twenty-four hours in a day (with each of them having sixty minutes in it) and 365 days in a year. Every year we make a conscious decision about how we will invest the 525,600 minutes given to us. How are you using these precious minutes? What investment are you making?</a:t>
            </a:r>
            <a:endParaRPr lang="en-US" sz="1300" dirty="0"/>
          </a:p>
          <a:p>
            <a:endParaRPr lang="en-US" sz="1300" dirty="0"/>
          </a:p>
          <a:p>
            <a:r>
              <a:rPr lang="en-US" dirty="0"/>
              <a:t>Total	Worship	Bible Study	television	internet	exercise sports</a:t>
            </a:r>
          </a:p>
          <a:p>
            <a:r>
              <a:rPr lang="en-US" dirty="0"/>
              <a:t>8	4	0.5	3	4	0.5</a:t>
            </a:r>
          </a:p>
          <a:p>
            <a:r>
              <a:rPr lang="en-US" dirty="0"/>
              <a:t>60	60	60	60	60	60</a:t>
            </a:r>
          </a:p>
          <a:p>
            <a:r>
              <a:rPr lang="en-US" dirty="0"/>
              <a:t>480	240	30	180	240	30</a:t>
            </a:r>
          </a:p>
          <a:p>
            <a:r>
              <a:rPr lang="en-US" dirty="0"/>
              <a:t>365	52	365	365	365	365</a:t>
            </a:r>
          </a:p>
          <a:p>
            <a:r>
              <a:rPr lang="en-US" dirty="0"/>
              <a:t>175200	12480	10950	65700	87600	10950</a:t>
            </a:r>
          </a:p>
          <a:p>
            <a:r>
              <a:rPr lang="en-US" dirty="0"/>
              <a:t>	7.1%	6.3%	37.5%	50.0%	6.3%</a:t>
            </a:r>
          </a:p>
          <a:p>
            <a:r>
              <a:rPr lang="en-US" dirty="0"/>
              <a:t>	13.4%		93.8%		</a:t>
            </a:r>
          </a:p>
          <a:p>
            <a:endParaRPr lang="en-US" dirty="0"/>
          </a:p>
          <a:p>
            <a:r>
              <a:rPr lang="en-US" sz="1800" dirty="0">
                <a:solidFill>
                  <a:srgbClr val="000000"/>
                </a:solidFill>
                <a:latin typeface="Calibri" panose="020F0502020204030204" pitchFamily="34" charset="0"/>
              </a:rPr>
              <a:t>Assuming 8 hours of sleep and 8 hours at work leaving 8 hours a day to decide on.</a:t>
            </a:r>
            <a:r>
              <a:rPr lang="en-US" dirty="0"/>
              <a:t> </a:t>
            </a:r>
          </a:p>
          <a:p>
            <a:endParaRPr lang="en-US" dirty="0"/>
          </a:p>
          <a:p>
            <a:r>
              <a:rPr lang="en-US" sz="1800" dirty="0">
                <a:solidFill>
                  <a:srgbClr val="000000"/>
                </a:solidFill>
                <a:latin typeface="Calibri" panose="020F0502020204030204" pitchFamily="34" charset="0"/>
              </a:rPr>
              <a:t>Total of worship (4 hours per week), ½ hour per day bible study and prayer - along with 3 hours of tv a day and 4 hours of internet. 187680</a:t>
            </a:r>
            <a:r>
              <a:rPr lang="en-US" dirty="0"/>
              <a:t> </a:t>
            </a:r>
            <a:r>
              <a:rPr lang="en-US" sz="1800" dirty="0">
                <a:solidFill>
                  <a:srgbClr val="000000"/>
                </a:solidFill>
                <a:latin typeface="Calibri" panose="020F0502020204030204" pitchFamily="34" charset="0"/>
              </a:rPr>
              <a:t>107.1%</a:t>
            </a:r>
            <a:r>
              <a:rPr lang="en-US" dirty="0"/>
              <a:t> of the available hours.</a:t>
            </a:r>
          </a:p>
          <a:p>
            <a:endParaRPr lang="en-US" dirty="0"/>
          </a:p>
          <a:p>
            <a:r>
              <a:rPr lang="en-US" sz="1300" dirty="0">
                <a:solidFill>
                  <a:srgbClr val="555555"/>
                </a:solidFill>
                <a:latin typeface="Roboto" panose="02000000000000000000" pitchFamily="2" charset="0"/>
              </a:rPr>
              <a:t>The average American will spend 9 years of his life watching television, 4 years on the phone, and 9 years emailing, texting, using social media, and other forms of online communication. That removes 22 years of an 80-year lifespan. Imagine how much good we could do for the Kingdom of God during that amount of time. How many good works could we pray for? How many bible studies could we have? How many passages of scripture could we memorize? Brethren, it is urgent that we get busy doing good!</a:t>
            </a:r>
          </a:p>
          <a:p>
            <a:endParaRPr lang="en-US" sz="1300" dirty="0">
              <a:solidFill>
                <a:srgbClr val="555555"/>
              </a:solidFill>
              <a:latin typeface="Roboto" panose="02000000000000000000" pitchFamily="2" charset="0"/>
            </a:endParaRPr>
          </a:p>
          <a:p>
            <a:r>
              <a:rPr lang="en-US" sz="1300"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Interesting to note: The Greeks had two words for time: </a:t>
            </a:r>
            <a:r>
              <a:rPr lang="en-US" sz="1300" b="1" i="1" dirty="0" err="1">
                <a:solidFill>
                  <a:srgbClr val="000000"/>
                </a:solidFill>
                <a:latin typeface="Roboto" panose="02000000000000000000" pitchFamily="2" charset="0"/>
                <a:ea typeface="Times New Roman" panose="02020603050405020304" pitchFamily="18" charset="0"/>
                <a:cs typeface="Times New Roman" panose="02020603050405020304" pitchFamily="18" charset="0"/>
              </a:rPr>
              <a:t>chronos</a:t>
            </a:r>
            <a:r>
              <a:rPr lang="en-US" sz="1300" b="1" i="1"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 </a:t>
            </a:r>
            <a:r>
              <a:rPr lang="en-US" sz="1300" b="1"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and </a:t>
            </a:r>
            <a:r>
              <a:rPr lang="en-US" sz="1300" b="1" i="1" dirty="0" err="1">
                <a:solidFill>
                  <a:srgbClr val="000000"/>
                </a:solidFill>
                <a:latin typeface="Roboto" panose="02000000000000000000" pitchFamily="2" charset="0"/>
                <a:ea typeface="Times New Roman" panose="02020603050405020304" pitchFamily="18" charset="0"/>
                <a:cs typeface="Times New Roman" panose="02020603050405020304" pitchFamily="18" charset="0"/>
              </a:rPr>
              <a:t>kairos</a:t>
            </a:r>
            <a:r>
              <a:rPr lang="en-US" sz="1300"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 </a:t>
            </a:r>
            <a:r>
              <a:rPr lang="en-US" sz="1300" i="1"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Chronos </a:t>
            </a:r>
            <a:r>
              <a:rPr lang="en-US" sz="1300"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is the </a:t>
            </a:r>
            <a:r>
              <a:rPr lang="en-US" sz="1300" u="sng"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time we measure with watches and calendars</a:t>
            </a:r>
            <a:r>
              <a:rPr lang="en-US" sz="1300"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 This word is where we get our English word chronology. Then there is </a:t>
            </a:r>
            <a:r>
              <a:rPr lang="en-US" sz="1300" i="1" dirty="0" err="1">
                <a:solidFill>
                  <a:srgbClr val="000000"/>
                </a:solidFill>
                <a:latin typeface="Roboto" panose="02000000000000000000" pitchFamily="2" charset="0"/>
                <a:ea typeface="Times New Roman" panose="02020603050405020304" pitchFamily="18" charset="0"/>
                <a:cs typeface="Times New Roman" panose="02020603050405020304" pitchFamily="18" charset="0"/>
              </a:rPr>
              <a:t>kairos</a:t>
            </a:r>
            <a:r>
              <a:rPr lang="en-US" sz="1300"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 </a:t>
            </a:r>
            <a:r>
              <a:rPr lang="en-US" sz="1300" b="1" i="1"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Kairos </a:t>
            </a:r>
            <a:r>
              <a:rPr lang="en-US" sz="1300" b="1"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is the right time, the perfect moment, the moment pregnant with possibilities to obey and serve</a:t>
            </a:r>
            <a:r>
              <a:rPr lang="en-US" sz="1300"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 Paul says, </a:t>
            </a:r>
            <a:r>
              <a:rPr lang="en-US" sz="1300" b="1" i="1"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"Make the most of </a:t>
            </a:r>
            <a:r>
              <a:rPr lang="en-US" sz="1300" b="1" i="1" dirty="0" err="1">
                <a:solidFill>
                  <a:srgbClr val="000000"/>
                </a:solidFill>
                <a:latin typeface="Roboto" panose="02000000000000000000" pitchFamily="2" charset="0"/>
                <a:ea typeface="Times New Roman" panose="02020603050405020304" pitchFamily="18" charset="0"/>
                <a:cs typeface="Times New Roman" panose="02020603050405020304" pitchFamily="18" charset="0"/>
              </a:rPr>
              <a:t>kairos</a:t>
            </a:r>
            <a:r>
              <a:rPr lang="en-US" sz="1300" i="1"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 </a:t>
            </a:r>
            <a:r>
              <a:rPr lang="en-US" sz="1300"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Make the most of every opportunity. Seize every opportune moment. Do not let any </a:t>
            </a:r>
            <a:r>
              <a:rPr lang="en-US" sz="1300" i="1" dirty="0" err="1">
                <a:solidFill>
                  <a:srgbClr val="000000"/>
                </a:solidFill>
                <a:latin typeface="Roboto" panose="02000000000000000000" pitchFamily="2" charset="0"/>
                <a:ea typeface="Times New Roman" panose="02020603050405020304" pitchFamily="18" charset="0"/>
                <a:cs typeface="Times New Roman" panose="02020603050405020304" pitchFamily="18" charset="0"/>
              </a:rPr>
              <a:t>kairos</a:t>
            </a:r>
            <a:r>
              <a:rPr lang="en-US" sz="1300" i="1"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 </a:t>
            </a:r>
            <a:r>
              <a:rPr lang="en-US" sz="1300" dirty="0">
                <a:solidFill>
                  <a:srgbClr val="000000"/>
                </a:solidFill>
                <a:latin typeface="Roboto" panose="02000000000000000000" pitchFamily="2" charset="0"/>
                <a:ea typeface="Times New Roman" panose="02020603050405020304" pitchFamily="18" charset="0"/>
                <a:cs typeface="Times New Roman" panose="02020603050405020304" pitchFamily="18" charset="0"/>
              </a:rPr>
              <a:t>slip away.</a:t>
            </a:r>
            <a:br>
              <a:rPr lang="en-US" sz="1300" dirty="0">
                <a:latin typeface="Roboto" panose="02000000000000000000" pitchFamily="2" charset="0"/>
                <a:ea typeface="Times New Roman" panose="02020603050405020304" pitchFamily="18" charset="0"/>
                <a:cs typeface="Times New Roman" panose="02020603050405020304" pitchFamily="18" charset="0"/>
              </a:rPr>
            </a:br>
            <a:endParaRPr lang="en-US" sz="1300" dirty="0"/>
          </a:p>
        </p:txBody>
      </p:sp>
      <p:sp>
        <p:nvSpPr>
          <p:cNvPr id="4" name="Slide Number Placeholder 3"/>
          <p:cNvSpPr>
            <a:spLocks noGrp="1"/>
          </p:cNvSpPr>
          <p:nvPr>
            <p:ph type="sldNum" sz="quarter" idx="5"/>
          </p:nvPr>
        </p:nvSpPr>
        <p:spPr/>
        <p:txBody>
          <a:bodyPr/>
          <a:lstStyle/>
          <a:p>
            <a:pPr defTabSz="914301">
              <a:defRPr/>
            </a:pPr>
            <a:fld id="{3CFA0038-7055-434C-B6C4-B8C69565C600}" type="slidenum">
              <a:rPr lang="en-US">
                <a:solidFill>
                  <a:prstClr val="black"/>
                </a:solidFill>
                <a:latin typeface="Calibri" panose="020F0502020204030204"/>
              </a:rPr>
              <a:pPr defTabSz="914301">
                <a:defRPr/>
              </a:pPr>
              <a:t>5</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64904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1">
              <a:defRPr/>
            </a:pPr>
            <a:r>
              <a:rPr lang="en-US" sz="1300" dirty="0">
                <a:latin typeface="Times New Roman" panose="02020603050405020304" pitchFamily="18"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defTabSz="914301">
              <a:defRPr/>
            </a:pPr>
            <a:fld id="{3CFA0038-7055-434C-B6C4-B8C69565C600}" type="slidenum">
              <a:rPr lang="en-US">
                <a:solidFill>
                  <a:prstClr val="black"/>
                </a:solidFill>
                <a:latin typeface="Calibri" panose="020F0502020204030204"/>
              </a:rPr>
              <a:pPr defTabSz="914301">
                <a:defRPr/>
              </a:pPr>
              <a:t>6</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823404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1">
              <a:defRPr/>
            </a:pPr>
            <a:r>
              <a:rPr lang="en-US" sz="1300" dirty="0">
                <a:latin typeface="Times New Roman" panose="02020603050405020304" pitchFamily="18"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defTabSz="914301">
              <a:defRPr/>
            </a:pPr>
            <a:fld id="{3CFA0038-7055-434C-B6C4-B8C69565C600}" type="slidenum">
              <a:rPr lang="en-US">
                <a:solidFill>
                  <a:prstClr val="black"/>
                </a:solidFill>
                <a:latin typeface="Calibri" panose="020F0502020204030204"/>
              </a:rPr>
              <a:pPr defTabSz="914301">
                <a:defRPr/>
              </a:pPr>
              <a:t>7</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711959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1">
              <a:defRPr/>
            </a:pPr>
            <a:r>
              <a:rPr lang="en-US" sz="1300" dirty="0">
                <a:latin typeface="Times New Roman" panose="02020603050405020304" pitchFamily="18"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defTabSz="914301">
              <a:defRPr/>
            </a:pPr>
            <a:fld id="{3CFA0038-7055-434C-B6C4-B8C69565C600}" type="slidenum">
              <a:rPr lang="en-US">
                <a:solidFill>
                  <a:prstClr val="black"/>
                </a:solidFill>
                <a:latin typeface="Calibri" panose="020F0502020204030204"/>
              </a:rPr>
              <a:pPr defTabSz="914301">
                <a:defRPr/>
              </a:pPr>
              <a:t>8</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0907724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1">
              <a:defRPr/>
            </a:pPr>
            <a:r>
              <a:rPr lang="en-US" sz="1300" dirty="0">
                <a:latin typeface="Times New Roman" panose="02020603050405020304" pitchFamily="18"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defTabSz="914301">
              <a:defRPr/>
            </a:pPr>
            <a:fld id="{3CFA0038-7055-434C-B6C4-B8C69565C600}" type="slidenum">
              <a:rPr lang="en-US">
                <a:solidFill>
                  <a:prstClr val="black"/>
                </a:solidFill>
                <a:latin typeface="Calibri" panose="020F0502020204030204"/>
              </a:rPr>
              <a:pPr defTabSz="914301">
                <a:defRPr/>
              </a:pPr>
              <a:t>9</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136102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1">
              <a:defRPr/>
            </a:pPr>
            <a:r>
              <a:rPr lang="en-US" sz="1300" dirty="0">
                <a:latin typeface="Times New Roman" panose="02020603050405020304" pitchFamily="18"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defTabSz="914301">
              <a:defRPr/>
            </a:pPr>
            <a:fld id="{3CFA0038-7055-434C-B6C4-B8C69565C600}" type="slidenum">
              <a:rPr lang="en-US">
                <a:solidFill>
                  <a:prstClr val="black"/>
                </a:solidFill>
                <a:latin typeface="Calibri" panose="020F0502020204030204"/>
              </a:rPr>
              <a:pPr defTabSz="914301">
                <a:defRPr/>
              </a:pPr>
              <a:t>10</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267854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1">
              <a:defRPr/>
            </a:pPr>
            <a:r>
              <a:rPr lang="en-US" sz="1300" dirty="0">
                <a:latin typeface="Times New Roman" panose="02020603050405020304" pitchFamily="18" charset="0"/>
                <a:ea typeface="Calibri" panose="020F0502020204030204" pitchFamily="34" charset="0"/>
                <a:cs typeface="Times New Roman" panose="02020603050405020304" pitchFamily="18" charset="0"/>
              </a:rPr>
              <a:t> </a:t>
            </a:r>
            <a:endParaRPr lang="en-US" sz="13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defTabSz="914301">
              <a:defRPr/>
            </a:pPr>
            <a:fld id="{3CFA0038-7055-434C-B6C4-B8C69565C600}" type="slidenum">
              <a:rPr lang="en-US">
                <a:solidFill>
                  <a:prstClr val="black"/>
                </a:solidFill>
                <a:latin typeface="Calibri" panose="020F0502020204030204"/>
              </a:rPr>
              <a:pPr defTabSz="914301">
                <a:defRPr/>
              </a:pPr>
              <a:t>11</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749365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7"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0" y="4288"/>
            <a:ext cx="9144000" cy="4618512"/>
          </a:xfrm>
          <a:solidFill>
            <a:schemeClr val="bg1">
              <a:lumMod val="95000"/>
            </a:schemeClr>
          </a:solidFill>
        </p:spPr>
        <p:txBody>
          <a:bodyPr/>
          <a:lstStyle/>
          <a:p>
            <a:r>
              <a:rPr lang="en-US"/>
              <a:t>Click icon to add picture</a:t>
            </a:r>
            <a:endParaRPr lang="en-US" dirty="0"/>
          </a:p>
        </p:txBody>
      </p:sp>
      <p:sp>
        <p:nvSpPr>
          <p:cNvPr id="2" name="Rectangle 1">
            <a:extLst>
              <a:ext uri="{FF2B5EF4-FFF2-40B4-BE49-F238E27FC236}">
                <a16:creationId xmlns:a16="http://schemas.microsoft.com/office/drawing/2014/main" id="{BB940F57-02B1-4B56-8BA7-24557BFCBB01}"/>
              </a:ext>
            </a:extLst>
          </p:cNvPr>
          <p:cNvSpPr/>
          <p:nvPr userDrawn="1"/>
        </p:nvSpPr>
        <p:spPr>
          <a:xfrm>
            <a:off x="0" y="4622800"/>
            <a:ext cx="9144000" cy="22309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Title 1">
            <a:extLst>
              <a:ext uri="{FF2B5EF4-FFF2-40B4-BE49-F238E27FC236}">
                <a16:creationId xmlns:a16="http://schemas.microsoft.com/office/drawing/2014/main" id="{AA99C074-A230-B944-8FEA-870A76765C60}"/>
              </a:ext>
            </a:extLst>
          </p:cNvPr>
          <p:cNvSpPr>
            <a:spLocks noGrp="1"/>
          </p:cNvSpPr>
          <p:nvPr>
            <p:ph type="title" hasCustomPrompt="1"/>
          </p:nvPr>
        </p:nvSpPr>
        <p:spPr>
          <a:xfrm>
            <a:off x="628650" y="5037721"/>
            <a:ext cx="7181851" cy="891250"/>
          </a:xfrm>
        </p:spPr>
        <p:txBody>
          <a:bodyPr anchor="t">
            <a:noAutofit/>
          </a:bodyPr>
          <a:lstStyle>
            <a:lvl1pPr>
              <a:defRPr sz="3750" b="1">
                <a:solidFill>
                  <a:schemeClr val="bg1"/>
                </a:solidFill>
                <a:latin typeface="+mj-lt"/>
              </a:defRPr>
            </a:lvl1pPr>
          </a:lstStyle>
          <a:p>
            <a:r>
              <a:rPr lang="en-US" dirty="0"/>
              <a:t>CLICK TO ADD TITLE</a:t>
            </a:r>
          </a:p>
        </p:txBody>
      </p:sp>
      <p:sp>
        <p:nvSpPr>
          <p:cNvPr id="13" name="Text Placeholder 12">
            <a:extLst>
              <a:ext uri="{FF2B5EF4-FFF2-40B4-BE49-F238E27FC236}">
                <a16:creationId xmlns:a16="http://schemas.microsoft.com/office/drawing/2014/main" id="{1221857D-ECFA-4D4D-91DF-E36500791501}"/>
              </a:ext>
            </a:extLst>
          </p:cNvPr>
          <p:cNvSpPr>
            <a:spLocks noGrp="1"/>
          </p:cNvSpPr>
          <p:nvPr>
            <p:ph type="body" sz="quarter" idx="14" hasCustomPrompt="1"/>
          </p:nvPr>
        </p:nvSpPr>
        <p:spPr>
          <a:xfrm>
            <a:off x="628650" y="6125745"/>
            <a:ext cx="7181850" cy="338549"/>
          </a:xfrm>
        </p:spPr>
        <p:txBody>
          <a:bodyPr>
            <a:normAutofit/>
          </a:bodyPr>
          <a:lstStyle>
            <a:lvl1pPr marL="0" indent="0">
              <a:buNone/>
              <a:defRPr sz="1200" spc="225">
                <a:solidFill>
                  <a:schemeClr val="bg1"/>
                </a:solidFill>
                <a:latin typeface="+mn-lt"/>
                <a:cs typeface="Arial" panose="020B0604020202020204" pitchFamily="34" charset="0"/>
              </a:defRPr>
            </a:lvl1pPr>
          </a:lstStyle>
          <a:p>
            <a:pPr lvl="0"/>
            <a:r>
              <a:rPr lang="en-US" dirty="0"/>
              <a:t>SUBTITLE GOES HERE</a:t>
            </a:r>
          </a:p>
        </p:txBody>
      </p:sp>
      <p:sp>
        <p:nvSpPr>
          <p:cNvPr id="5" name="Shape 62" title="Decorative">
            <a:extLst>
              <a:ext uri="{FF2B5EF4-FFF2-40B4-BE49-F238E27FC236}">
                <a16:creationId xmlns:a16="http://schemas.microsoft.com/office/drawing/2014/main" id="{E1A23DB6-E067-4A30-8C4B-98B452428518}"/>
              </a:ext>
            </a:extLst>
          </p:cNvPr>
          <p:cNvSpPr/>
          <p:nvPr userDrawn="1"/>
        </p:nvSpPr>
        <p:spPr>
          <a:xfrm rot="16200000" flipV="1">
            <a:off x="1559353" y="5128745"/>
            <a:ext cx="0" cy="1641604"/>
          </a:xfrm>
          <a:prstGeom prst="line">
            <a:avLst/>
          </a:prstGeom>
          <a:ln w="76200">
            <a:solidFill>
              <a:schemeClr val="accent1">
                <a:lumMod val="60000"/>
                <a:lumOff val="40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Tree>
    <p:extLst>
      <p:ext uri="{BB962C8B-B14F-4D97-AF65-F5344CB8AC3E}">
        <p14:creationId xmlns:p14="http://schemas.microsoft.com/office/powerpoint/2010/main" val="848437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lide Divider with Image">
    <p:bg>
      <p:bgPr>
        <a:solidFill>
          <a:schemeClr val="accent1"/>
        </a:solidFill>
        <a:effectLst/>
      </p:bgPr>
    </p:bg>
    <p:spTree>
      <p:nvGrpSpPr>
        <p:cNvPr id="1" name=""/>
        <p:cNvGrpSpPr/>
        <p:nvPr/>
      </p:nvGrpSpPr>
      <p:grpSpPr>
        <a:xfrm>
          <a:off x="0" y="0"/>
          <a:ext cx="0" cy="0"/>
          <a:chOff x="0" y="0"/>
          <a:chExt cx="0" cy="0"/>
        </a:xfrm>
      </p:grpSpPr>
      <p:sp>
        <p:nvSpPr>
          <p:cNvPr id="7"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5"/>
          </p:nvPr>
        </p:nvSpPr>
        <p:spPr>
          <a:xfrm>
            <a:off x="0" y="0"/>
            <a:ext cx="9144000" cy="6853712"/>
          </a:xfrm>
          <a:solidFill>
            <a:schemeClr val="bg1">
              <a:lumMod val="95000"/>
            </a:schemeClr>
          </a:solidFill>
        </p:spPr>
        <p:txBody>
          <a:bodyPr/>
          <a:lstStyle/>
          <a:p>
            <a:r>
              <a:rPr lang="en-US"/>
              <a:t>Click icon to add picture</a:t>
            </a:r>
            <a:endParaRPr lang="en-US" dirty="0"/>
          </a:p>
        </p:txBody>
      </p:sp>
      <p:sp>
        <p:nvSpPr>
          <p:cNvPr id="2" name="Rectangle 1" title="Decorative"/>
          <p:cNvSpPr/>
          <p:nvPr userDrawn="1"/>
        </p:nvSpPr>
        <p:spPr>
          <a:xfrm>
            <a:off x="3577284" y="3138617"/>
            <a:ext cx="5566716" cy="321275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8" name="Title 1">
            <a:extLst>
              <a:ext uri="{FF2B5EF4-FFF2-40B4-BE49-F238E27FC236}">
                <a16:creationId xmlns:a16="http://schemas.microsoft.com/office/drawing/2014/main" id="{0E919B9B-5D3F-4FF0-A499-8925E9560B94}"/>
              </a:ext>
            </a:extLst>
          </p:cNvPr>
          <p:cNvSpPr>
            <a:spLocks noGrp="1"/>
          </p:cNvSpPr>
          <p:nvPr>
            <p:ph type="title" hasCustomPrompt="1"/>
          </p:nvPr>
        </p:nvSpPr>
        <p:spPr>
          <a:xfrm>
            <a:off x="3835810" y="4304207"/>
            <a:ext cx="4829367" cy="891250"/>
          </a:xfrm>
        </p:spPr>
        <p:txBody>
          <a:bodyPr anchor="t">
            <a:noAutofit/>
          </a:bodyPr>
          <a:lstStyle>
            <a:lvl1pPr>
              <a:defRPr sz="3750" b="1">
                <a:solidFill>
                  <a:schemeClr val="bg1"/>
                </a:solidFill>
                <a:latin typeface="+mj-lt"/>
              </a:defRPr>
            </a:lvl1pPr>
          </a:lstStyle>
          <a:p>
            <a:r>
              <a:rPr lang="en-US" dirty="0"/>
              <a:t>CLICK TO ADD TITLE</a:t>
            </a:r>
          </a:p>
        </p:txBody>
      </p:sp>
      <p:sp>
        <p:nvSpPr>
          <p:cNvPr id="9" name="Text Placeholder 12">
            <a:extLst>
              <a:ext uri="{FF2B5EF4-FFF2-40B4-BE49-F238E27FC236}">
                <a16:creationId xmlns:a16="http://schemas.microsoft.com/office/drawing/2014/main" id="{89A80859-BDA6-44AA-A750-4E06108B9B2B}"/>
              </a:ext>
            </a:extLst>
          </p:cNvPr>
          <p:cNvSpPr>
            <a:spLocks noGrp="1"/>
          </p:cNvSpPr>
          <p:nvPr>
            <p:ph type="body" sz="quarter" idx="14" hasCustomPrompt="1"/>
          </p:nvPr>
        </p:nvSpPr>
        <p:spPr>
          <a:xfrm>
            <a:off x="3835810" y="5505121"/>
            <a:ext cx="4829366" cy="338549"/>
          </a:xfrm>
        </p:spPr>
        <p:txBody>
          <a:bodyPr>
            <a:normAutofit/>
          </a:bodyPr>
          <a:lstStyle>
            <a:lvl1pPr marL="0" indent="0">
              <a:buNone/>
              <a:defRPr sz="1200" spc="225">
                <a:solidFill>
                  <a:schemeClr val="bg1"/>
                </a:solidFill>
                <a:latin typeface="+mn-lt"/>
                <a:cs typeface="Arial" panose="020B0604020202020204" pitchFamily="34" charset="0"/>
              </a:defRPr>
            </a:lvl1pPr>
          </a:lstStyle>
          <a:p>
            <a:pPr lvl="0"/>
            <a:r>
              <a:rPr lang="en-US" dirty="0"/>
              <a:t>SUBTITLE GOES HERE</a:t>
            </a:r>
          </a:p>
        </p:txBody>
      </p:sp>
      <p:sp>
        <p:nvSpPr>
          <p:cNvPr id="6" name="Shape 62" title="Decorative">
            <a:extLst>
              <a:ext uri="{FF2B5EF4-FFF2-40B4-BE49-F238E27FC236}">
                <a16:creationId xmlns:a16="http://schemas.microsoft.com/office/drawing/2014/main" id="{E1A23DB6-E067-4A30-8C4B-98B452428518}"/>
              </a:ext>
            </a:extLst>
          </p:cNvPr>
          <p:cNvSpPr/>
          <p:nvPr userDrawn="1"/>
        </p:nvSpPr>
        <p:spPr>
          <a:xfrm rot="16200000" flipV="1">
            <a:off x="4656611" y="4500548"/>
            <a:ext cx="1" cy="1641604"/>
          </a:xfrm>
          <a:prstGeom prst="line">
            <a:avLst/>
          </a:prstGeom>
          <a:ln w="76200">
            <a:solidFill>
              <a:schemeClr val="accent1">
                <a:lumMod val="60000"/>
                <a:lumOff val="40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Tree>
    <p:extLst>
      <p:ext uri="{BB962C8B-B14F-4D97-AF65-F5344CB8AC3E}">
        <p14:creationId xmlns:p14="http://schemas.microsoft.com/office/powerpoint/2010/main" val="1780534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lide Divider 2">
    <p:bg>
      <p:bgPr>
        <a:solidFill>
          <a:schemeClr val="accent1"/>
        </a:solidFill>
        <a:effectLst/>
      </p:bgPr>
    </p:bg>
    <p:spTree>
      <p:nvGrpSpPr>
        <p:cNvPr id="1" name=""/>
        <p:cNvGrpSpPr/>
        <p:nvPr/>
      </p:nvGrpSpPr>
      <p:grpSpPr>
        <a:xfrm>
          <a:off x="0" y="0"/>
          <a:ext cx="0" cy="0"/>
          <a:chOff x="0" y="0"/>
          <a:chExt cx="0" cy="0"/>
        </a:xfrm>
      </p:grpSpPr>
      <p:sp>
        <p:nvSpPr>
          <p:cNvPr id="6"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5"/>
          </p:nvPr>
        </p:nvSpPr>
        <p:spPr>
          <a:xfrm>
            <a:off x="0" y="0"/>
            <a:ext cx="9144000" cy="6853712"/>
          </a:xfrm>
          <a:solidFill>
            <a:schemeClr val="bg1">
              <a:lumMod val="95000"/>
            </a:schemeClr>
          </a:solidFill>
        </p:spPr>
        <p:txBody>
          <a:bodyPr/>
          <a:lstStyle/>
          <a:p>
            <a:r>
              <a:rPr lang="en-US"/>
              <a:t>Click icon to add picture</a:t>
            </a:r>
            <a:endParaRPr lang="en-US" dirty="0"/>
          </a:p>
        </p:txBody>
      </p:sp>
      <p:sp>
        <p:nvSpPr>
          <p:cNvPr id="2" name="Rectangle 1" title="Decorative"/>
          <p:cNvSpPr/>
          <p:nvPr userDrawn="1"/>
        </p:nvSpPr>
        <p:spPr>
          <a:xfrm>
            <a:off x="0" y="4387695"/>
            <a:ext cx="9144000" cy="2196780"/>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Title 1">
            <a:extLst>
              <a:ext uri="{FF2B5EF4-FFF2-40B4-BE49-F238E27FC236}">
                <a16:creationId xmlns:a16="http://schemas.microsoft.com/office/drawing/2014/main" id="{0E919B9B-5D3F-4FF0-A499-8925E9560B94}"/>
              </a:ext>
            </a:extLst>
          </p:cNvPr>
          <p:cNvSpPr>
            <a:spLocks noGrp="1"/>
          </p:cNvSpPr>
          <p:nvPr>
            <p:ph type="title" hasCustomPrompt="1"/>
          </p:nvPr>
        </p:nvSpPr>
        <p:spPr>
          <a:xfrm>
            <a:off x="383116" y="4395671"/>
            <a:ext cx="5119757" cy="2188805"/>
          </a:xfrm>
        </p:spPr>
        <p:txBody>
          <a:bodyPr rIns="457200" anchor="ctr">
            <a:noAutofit/>
          </a:bodyPr>
          <a:lstStyle>
            <a:lvl1pPr algn="r">
              <a:defRPr sz="3750" b="1">
                <a:solidFill>
                  <a:schemeClr val="bg1"/>
                </a:solidFill>
                <a:latin typeface="+mj-lt"/>
              </a:defRPr>
            </a:lvl1pPr>
          </a:lstStyle>
          <a:p>
            <a:r>
              <a:rPr lang="en-US" dirty="0"/>
              <a:t>CLICK TO ADD TITLE</a:t>
            </a:r>
          </a:p>
        </p:txBody>
      </p:sp>
      <p:sp>
        <p:nvSpPr>
          <p:cNvPr id="12" name="Text Placeholder 12">
            <a:extLst>
              <a:ext uri="{FF2B5EF4-FFF2-40B4-BE49-F238E27FC236}">
                <a16:creationId xmlns:a16="http://schemas.microsoft.com/office/drawing/2014/main" id="{89A80859-BDA6-44AA-A750-4E06108B9B2B}"/>
              </a:ext>
            </a:extLst>
          </p:cNvPr>
          <p:cNvSpPr>
            <a:spLocks noGrp="1"/>
          </p:cNvSpPr>
          <p:nvPr>
            <p:ph type="body" sz="quarter" idx="14" hasCustomPrompt="1"/>
          </p:nvPr>
        </p:nvSpPr>
        <p:spPr>
          <a:xfrm>
            <a:off x="5502873" y="4387695"/>
            <a:ext cx="3395594" cy="2196780"/>
          </a:xfrm>
          <a:noFill/>
        </p:spPr>
        <p:txBody>
          <a:bodyPr lIns="274320" tIns="182880" rIns="182880" bIns="182880" anchor="ctr">
            <a:normAutofit/>
          </a:bodyPr>
          <a:lstStyle>
            <a:lvl1pPr marL="0" indent="0">
              <a:buNone/>
              <a:defRPr sz="1200" spc="225">
                <a:solidFill>
                  <a:schemeClr val="bg1"/>
                </a:solidFill>
                <a:latin typeface="+mn-lt"/>
                <a:cs typeface="Arial" panose="020B0604020202020204" pitchFamily="34" charset="0"/>
              </a:defRPr>
            </a:lvl1pPr>
          </a:lstStyle>
          <a:p>
            <a:pPr lvl="0"/>
            <a:r>
              <a:rPr lang="en-US" dirty="0"/>
              <a:t>SUBTITLE GOES HERE</a:t>
            </a:r>
          </a:p>
        </p:txBody>
      </p:sp>
      <p:sp>
        <p:nvSpPr>
          <p:cNvPr id="13" name="Shape 62" title="Decorative">
            <a:extLst>
              <a:ext uri="{FF2B5EF4-FFF2-40B4-BE49-F238E27FC236}">
                <a16:creationId xmlns:a16="http://schemas.microsoft.com/office/drawing/2014/main" id="{E1A23DB6-E067-4A30-8C4B-98B452428518}"/>
              </a:ext>
            </a:extLst>
          </p:cNvPr>
          <p:cNvSpPr/>
          <p:nvPr userDrawn="1"/>
        </p:nvSpPr>
        <p:spPr>
          <a:xfrm flipV="1">
            <a:off x="5502873" y="4742580"/>
            <a:ext cx="1" cy="1494984"/>
          </a:xfrm>
          <a:prstGeom prst="line">
            <a:avLst/>
          </a:prstGeom>
          <a:ln w="76200">
            <a:solidFill>
              <a:schemeClr val="bg1"/>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Tree>
    <p:extLst>
      <p:ext uri="{BB962C8B-B14F-4D97-AF65-F5344CB8AC3E}">
        <p14:creationId xmlns:p14="http://schemas.microsoft.com/office/powerpoint/2010/main" val="2289011469"/>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Custom Layou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AC775-D0E4-4AE8-B104-8AF0CC99549B}"/>
              </a:ext>
            </a:extLst>
          </p:cNvPr>
          <p:cNvSpPr>
            <a:spLocks noGrp="1"/>
          </p:cNvSpPr>
          <p:nvPr>
            <p:ph type="title" hasCustomPrompt="1"/>
          </p:nvPr>
        </p:nvSpPr>
        <p:spPr>
          <a:xfrm>
            <a:off x="487338" y="341195"/>
            <a:ext cx="1706542" cy="774809"/>
          </a:xfrm>
          <a:noFill/>
        </p:spPr>
        <p:txBody>
          <a:bodyPr vert="horz" lIns="0" tIns="45720" rIns="91440" bIns="0" rtlCol="0" anchor="b">
            <a:noAutofit/>
          </a:bodyPr>
          <a:lstStyle>
            <a:lvl1pPr>
              <a:defRPr lang="en-US" sz="3750" b="1">
                <a:solidFill>
                  <a:schemeClr val="tx2"/>
                </a:solidFill>
                <a:latin typeface="+mj-lt"/>
              </a:defRPr>
            </a:lvl1pPr>
          </a:lstStyle>
          <a:p>
            <a:pPr marL="0" lvl="0"/>
            <a:r>
              <a:rPr lang="en-US" dirty="0"/>
              <a:t>Agenda</a:t>
            </a:r>
          </a:p>
        </p:txBody>
      </p:sp>
      <p:sp>
        <p:nvSpPr>
          <p:cNvPr id="32" name="Text Placeholder 30">
            <a:extLst>
              <a:ext uri="{FF2B5EF4-FFF2-40B4-BE49-F238E27FC236}">
                <a16:creationId xmlns:a16="http://schemas.microsoft.com/office/drawing/2014/main" id="{A0A47E85-3BCA-460F-8AB1-52D89AC152B5}"/>
              </a:ext>
            </a:extLst>
          </p:cNvPr>
          <p:cNvSpPr>
            <a:spLocks noGrp="1"/>
          </p:cNvSpPr>
          <p:nvPr>
            <p:ph type="body" sz="quarter" idx="11" hasCustomPrompt="1"/>
          </p:nvPr>
        </p:nvSpPr>
        <p:spPr>
          <a:xfrm>
            <a:off x="487337" y="1358075"/>
            <a:ext cx="8264290" cy="4974485"/>
          </a:xfrm>
        </p:spPr>
        <p:txBody>
          <a:bodyPr anchor="t">
            <a:normAutofit/>
          </a:bodyPr>
          <a:lstStyle>
            <a:lvl1pPr marL="0" indent="0">
              <a:buNone/>
              <a:defRPr sz="2400">
                <a:solidFill>
                  <a:schemeClr val="tx2"/>
                </a:solidFill>
                <a:latin typeface="+mn-lt"/>
                <a:cs typeface="Arial" panose="020B0604020202020204" pitchFamily="34" charset="0"/>
              </a:defRPr>
            </a:lvl1pPr>
            <a:lvl2pPr marL="342900" indent="0">
              <a:buNone/>
              <a:defRPr/>
            </a:lvl2pPr>
          </a:lstStyle>
          <a:p>
            <a:pPr lvl="0"/>
            <a:r>
              <a:rPr lang="en-US" dirty="0"/>
              <a:t>Click to edit Master </a:t>
            </a:r>
            <a:br>
              <a:rPr lang="en-US" dirty="0"/>
            </a:br>
            <a:r>
              <a:rPr lang="en-US" dirty="0"/>
              <a:t>text styles</a:t>
            </a:r>
          </a:p>
        </p:txBody>
      </p:sp>
      <p:sp>
        <p:nvSpPr>
          <p:cNvPr id="42" name="Shape 62" title="Decorative">
            <a:extLst>
              <a:ext uri="{FF2B5EF4-FFF2-40B4-BE49-F238E27FC236}">
                <a16:creationId xmlns:a16="http://schemas.microsoft.com/office/drawing/2014/main" id="{2683CBB0-468F-4DD2-853B-FBFFA91B662E}"/>
              </a:ext>
            </a:extLst>
          </p:cNvPr>
          <p:cNvSpPr/>
          <p:nvPr userDrawn="1"/>
        </p:nvSpPr>
        <p:spPr>
          <a:xfrm rot="16200000" flipV="1">
            <a:off x="3508895" y="-1784519"/>
            <a:ext cx="0" cy="6043117"/>
          </a:xfrm>
          <a:prstGeom prst="line">
            <a:avLst/>
          </a:prstGeom>
          <a:ln w="76200">
            <a:solidFill>
              <a:schemeClr val="accent1">
                <a:alpha val="97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Tree>
    <p:extLst>
      <p:ext uri="{BB962C8B-B14F-4D97-AF65-F5344CB8AC3E}">
        <p14:creationId xmlns:p14="http://schemas.microsoft.com/office/powerpoint/2010/main" val="34503893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Custom Layout">
    <p:bg>
      <p:bgPr>
        <a:solidFill>
          <a:schemeClr val="bg1"/>
        </a:solidFill>
        <a:effectLst/>
      </p:bgPr>
    </p:bg>
    <p:spTree>
      <p:nvGrpSpPr>
        <p:cNvPr id="1" name=""/>
        <p:cNvGrpSpPr/>
        <p:nvPr/>
      </p:nvGrpSpPr>
      <p:grpSpPr>
        <a:xfrm>
          <a:off x="0" y="0"/>
          <a:ext cx="0" cy="0"/>
          <a:chOff x="0" y="0"/>
          <a:chExt cx="0" cy="0"/>
        </a:xfrm>
      </p:grpSpPr>
      <p:sp>
        <p:nvSpPr>
          <p:cNvPr id="29" name="Picture Placeholder 28" title="Decorative">
            <a:extLst>
              <a:ext uri="{FF2B5EF4-FFF2-40B4-BE49-F238E27FC236}">
                <a16:creationId xmlns:a16="http://schemas.microsoft.com/office/drawing/2014/main" id="{AA648B5A-E380-4E42-882E-71EBF6838E22}"/>
              </a:ext>
            </a:extLst>
          </p:cNvPr>
          <p:cNvSpPr>
            <a:spLocks noGrp="1"/>
          </p:cNvSpPr>
          <p:nvPr>
            <p:ph type="pic" sz="quarter" idx="12"/>
          </p:nvPr>
        </p:nvSpPr>
        <p:spPr>
          <a:xfrm>
            <a:off x="270934" y="2225040"/>
            <a:ext cx="3402059" cy="4632960"/>
          </a:xfrm>
        </p:spPr>
        <p:txBody>
          <a:bodyPr/>
          <a:lstStyle/>
          <a:p>
            <a:r>
              <a:rPr lang="en-US"/>
              <a:t>Click icon to add picture</a:t>
            </a:r>
            <a:endParaRPr lang="en-US" dirty="0"/>
          </a:p>
        </p:txBody>
      </p:sp>
      <p:sp>
        <p:nvSpPr>
          <p:cNvPr id="32" name="Text Placeholder 30">
            <a:extLst>
              <a:ext uri="{FF2B5EF4-FFF2-40B4-BE49-F238E27FC236}">
                <a16:creationId xmlns:a16="http://schemas.microsoft.com/office/drawing/2014/main" id="{A0A47E85-3BCA-460F-8AB1-52D89AC152B5}"/>
              </a:ext>
            </a:extLst>
          </p:cNvPr>
          <p:cNvSpPr>
            <a:spLocks noGrp="1"/>
          </p:cNvSpPr>
          <p:nvPr>
            <p:ph type="body" sz="quarter" idx="11" hasCustomPrompt="1"/>
          </p:nvPr>
        </p:nvSpPr>
        <p:spPr>
          <a:xfrm>
            <a:off x="3840773" y="2055335"/>
            <a:ext cx="3220655" cy="755650"/>
          </a:xfrm>
        </p:spPr>
        <p:txBody>
          <a:bodyPr anchor="ctr">
            <a:normAutofit/>
          </a:bodyPr>
          <a:lstStyle>
            <a:lvl1pPr marL="0" indent="0">
              <a:buNone/>
              <a:defRPr sz="1050">
                <a:solidFill>
                  <a:schemeClr val="tx2"/>
                </a:solidFill>
                <a:latin typeface="+mn-lt"/>
                <a:cs typeface="Arial" panose="020B0604020202020204" pitchFamily="34" charset="0"/>
              </a:defRPr>
            </a:lvl1pPr>
            <a:lvl2pPr marL="342900" indent="0">
              <a:buNone/>
              <a:defRPr/>
            </a:lvl2pPr>
          </a:lstStyle>
          <a:p>
            <a:pPr lvl="0"/>
            <a:r>
              <a:rPr lang="en-US" dirty="0"/>
              <a:t>Click to edit Master </a:t>
            </a:r>
            <a:br>
              <a:rPr lang="en-US" dirty="0"/>
            </a:br>
            <a:r>
              <a:rPr lang="en-US" dirty="0"/>
              <a:t>text styles</a:t>
            </a:r>
          </a:p>
        </p:txBody>
      </p:sp>
      <p:sp>
        <p:nvSpPr>
          <p:cNvPr id="33" name="Text Placeholder 30">
            <a:extLst>
              <a:ext uri="{FF2B5EF4-FFF2-40B4-BE49-F238E27FC236}">
                <a16:creationId xmlns:a16="http://schemas.microsoft.com/office/drawing/2014/main" id="{D357C748-EEC9-489A-BCC6-CA3A91E3F2AD}"/>
              </a:ext>
            </a:extLst>
          </p:cNvPr>
          <p:cNvSpPr>
            <a:spLocks noGrp="1"/>
          </p:cNvSpPr>
          <p:nvPr>
            <p:ph type="body" sz="quarter" idx="13" hasCustomPrompt="1"/>
          </p:nvPr>
        </p:nvSpPr>
        <p:spPr>
          <a:xfrm>
            <a:off x="3840773" y="2782449"/>
            <a:ext cx="3220655" cy="755650"/>
          </a:xfrm>
        </p:spPr>
        <p:txBody>
          <a:bodyPr anchor="ctr">
            <a:normAutofit/>
          </a:bodyPr>
          <a:lstStyle>
            <a:lvl1pPr marL="0" indent="0">
              <a:spcBef>
                <a:spcPts val="0"/>
              </a:spcBef>
              <a:buNone/>
              <a:defRPr sz="1050">
                <a:solidFill>
                  <a:schemeClr val="tx2"/>
                </a:solidFill>
                <a:latin typeface="+mn-lt"/>
                <a:cs typeface="Arial" panose="020B0604020202020204" pitchFamily="34" charset="0"/>
              </a:defRPr>
            </a:lvl1pPr>
            <a:lvl2pPr marL="342900" indent="0">
              <a:buNone/>
              <a:defRPr/>
            </a:lvl2pPr>
          </a:lstStyle>
          <a:p>
            <a:pPr lvl="0"/>
            <a:r>
              <a:rPr lang="en-US" dirty="0"/>
              <a:t>Click to edit Master </a:t>
            </a:r>
            <a:br>
              <a:rPr lang="en-US" dirty="0"/>
            </a:br>
            <a:r>
              <a:rPr lang="en-US" dirty="0"/>
              <a:t>text styles</a:t>
            </a:r>
          </a:p>
        </p:txBody>
      </p:sp>
      <p:sp>
        <p:nvSpPr>
          <p:cNvPr id="34" name="Text Placeholder 30">
            <a:extLst>
              <a:ext uri="{FF2B5EF4-FFF2-40B4-BE49-F238E27FC236}">
                <a16:creationId xmlns:a16="http://schemas.microsoft.com/office/drawing/2014/main" id="{59136E3C-98E8-457D-ABD1-BA278DBB491B}"/>
              </a:ext>
            </a:extLst>
          </p:cNvPr>
          <p:cNvSpPr>
            <a:spLocks noGrp="1"/>
          </p:cNvSpPr>
          <p:nvPr>
            <p:ph type="body" sz="quarter" idx="14" hasCustomPrompt="1"/>
          </p:nvPr>
        </p:nvSpPr>
        <p:spPr>
          <a:xfrm>
            <a:off x="3840773" y="4352427"/>
            <a:ext cx="3220655" cy="755650"/>
          </a:xfrm>
        </p:spPr>
        <p:txBody>
          <a:bodyPr anchor="ctr">
            <a:normAutofit/>
          </a:bodyPr>
          <a:lstStyle>
            <a:lvl1pPr marL="0" indent="0">
              <a:spcBef>
                <a:spcPts val="0"/>
              </a:spcBef>
              <a:buNone/>
              <a:defRPr sz="1050">
                <a:solidFill>
                  <a:schemeClr val="tx2"/>
                </a:solidFill>
                <a:latin typeface="+mn-lt"/>
                <a:cs typeface="Arial" panose="020B0604020202020204" pitchFamily="34" charset="0"/>
              </a:defRPr>
            </a:lvl1pPr>
            <a:lvl2pPr marL="342900" indent="0">
              <a:buNone/>
              <a:defRPr/>
            </a:lvl2pPr>
          </a:lstStyle>
          <a:p>
            <a:pPr lvl="0"/>
            <a:r>
              <a:rPr lang="en-US" dirty="0"/>
              <a:t>Click to edit Master </a:t>
            </a:r>
            <a:br>
              <a:rPr lang="en-US" dirty="0"/>
            </a:br>
            <a:r>
              <a:rPr lang="en-US" dirty="0"/>
              <a:t>text styles</a:t>
            </a:r>
          </a:p>
        </p:txBody>
      </p:sp>
      <p:sp>
        <p:nvSpPr>
          <p:cNvPr id="35" name="Text Placeholder 30">
            <a:extLst>
              <a:ext uri="{FF2B5EF4-FFF2-40B4-BE49-F238E27FC236}">
                <a16:creationId xmlns:a16="http://schemas.microsoft.com/office/drawing/2014/main" id="{3F9938E0-7CFD-4C1C-88B0-388D25B8B1B8}"/>
              </a:ext>
            </a:extLst>
          </p:cNvPr>
          <p:cNvSpPr>
            <a:spLocks noGrp="1"/>
          </p:cNvSpPr>
          <p:nvPr>
            <p:ph type="body" sz="quarter" idx="15" hasCustomPrompt="1"/>
          </p:nvPr>
        </p:nvSpPr>
        <p:spPr>
          <a:xfrm>
            <a:off x="3840773" y="3567438"/>
            <a:ext cx="3220655" cy="755650"/>
          </a:xfrm>
        </p:spPr>
        <p:txBody>
          <a:bodyPr anchor="ctr">
            <a:normAutofit/>
          </a:bodyPr>
          <a:lstStyle>
            <a:lvl1pPr marL="0" indent="0">
              <a:spcBef>
                <a:spcPts val="0"/>
              </a:spcBef>
              <a:buNone/>
              <a:defRPr sz="1050">
                <a:solidFill>
                  <a:schemeClr val="tx2"/>
                </a:solidFill>
                <a:latin typeface="+mn-lt"/>
                <a:cs typeface="Arial" panose="020B0604020202020204" pitchFamily="34" charset="0"/>
              </a:defRPr>
            </a:lvl1pPr>
            <a:lvl2pPr marL="342900" indent="0">
              <a:buNone/>
              <a:defRPr/>
            </a:lvl2pPr>
          </a:lstStyle>
          <a:p>
            <a:pPr lvl="0"/>
            <a:r>
              <a:rPr lang="en-US" dirty="0"/>
              <a:t>Click to edit Master </a:t>
            </a:r>
            <a:br>
              <a:rPr lang="en-US" dirty="0"/>
            </a:br>
            <a:r>
              <a:rPr lang="en-US" dirty="0"/>
              <a:t>text styles</a:t>
            </a:r>
          </a:p>
        </p:txBody>
      </p:sp>
      <p:sp>
        <p:nvSpPr>
          <p:cNvPr id="36" name="Text Placeholder 30">
            <a:extLst>
              <a:ext uri="{FF2B5EF4-FFF2-40B4-BE49-F238E27FC236}">
                <a16:creationId xmlns:a16="http://schemas.microsoft.com/office/drawing/2014/main" id="{D274E9A2-3272-442A-A247-A383255C45F7}"/>
              </a:ext>
            </a:extLst>
          </p:cNvPr>
          <p:cNvSpPr>
            <a:spLocks noGrp="1"/>
          </p:cNvSpPr>
          <p:nvPr>
            <p:ph type="body" sz="quarter" idx="16" hasCustomPrompt="1"/>
          </p:nvPr>
        </p:nvSpPr>
        <p:spPr>
          <a:xfrm>
            <a:off x="3840773" y="5137415"/>
            <a:ext cx="3220655" cy="755650"/>
          </a:xfrm>
        </p:spPr>
        <p:txBody>
          <a:bodyPr anchor="ctr">
            <a:normAutofit/>
          </a:bodyPr>
          <a:lstStyle>
            <a:lvl1pPr marL="0" indent="0">
              <a:spcBef>
                <a:spcPts val="0"/>
              </a:spcBef>
              <a:buNone/>
              <a:defRPr sz="1050">
                <a:solidFill>
                  <a:schemeClr val="tx2"/>
                </a:solidFill>
                <a:latin typeface="+mn-lt"/>
                <a:cs typeface="Arial" panose="020B0604020202020204" pitchFamily="34" charset="0"/>
              </a:defRPr>
            </a:lvl1pPr>
            <a:lvl2pPr marL="342900" indent="0">
              <a:buNone/>
              <a:defRPr/>
            </a:lvl2pPr>
          </a:lstStyle>
          <a:p>
            <a:pPr lvl="0"/>
            <a:r>
              <a:rPr lang="en-US" dirty="0"/>
              <a:t>Click to edit Master </a:t>
            </a:r>
            <a:br>
              <a:rPr lang="en-US" dirty="0"/>
            </a:br>
            <a:r>
              <a:rPr lang="en-US" dirty="0"/>
              <a:t>text styles</a:t>
            </a:r>
          </a:p>
        </p:txBody>
      </p:sp>
      <p:sp>
        <p:nvSpPr>
          <p:cNvPr id="3" name="Rectangle 2" title="Decorative">
            <a:extLst>
              <a:ext uri="{FF2B5EF4-FFF2-40B4-BE49-F238E27FC236}">
                <a16:creationId xmlns:a16="http://schemas.microsoft.com/office/drawing/2014/main" id="{E2F3CED5-D6C7-4A0B-B731-FDB78F4E3341}"/>
              </a:ext>
            </a:extLst>
          </p:cNvPr>
          <p:cNvSpPr/>
          <p:nvPr userDrawn="1"/>
        </p:nvSpPr>
        <p:spPr>
          <a:xfrm>
            <a:off x="265039" y="1"/>
            <a:ext cx="3429385" cy="2059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2" name="Shape 62" title="Decorative">
            <a:extLst>
              <a:ext uri="{FF2B5EF4-FFF2-40B4-BE49-F238E27FC236}">
                <a16:creationId xmlns:a16="http://schemas.microsoft.com/office/drawing/2014/main" id="{2683CBB0-468F-4DD2-853B-FBFFA91B662E}"/>
              </a:ext>
            </a:extLst>
          </p:cNvPr>
          <p:cNvSpPr/>
          <p:nvPr userDrawn="1"/>
        </p:nvSpPr>
        <p:spPr>
          <a:xfrm rot="16200000" flipV="1">
            <a:off x="1170191" y="686429"/>
            <a:ext cx="0" cy="1447733"/>
          </a:xfrm>
          <a:prstGeom prst="line">
            <a:avLst/>
          </a:prstGeom>
          <a:ln w="76200">
            <a:solidFill>
              <a:schemeClr val="accent2">
                <a:lumMod val="75000"/>
                <a:lumOff val="25000"/>
                <a:alpha val="97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
        <p:nvSpPr>
          <p:cNvPr id="13" name="Title 1">
            <a:extLst>
              <a:ext uri="{FF2B5EF4-FFF2-40B4-BE49-F238E27FC236}">
                <a16:creationId xmlns:a16="http://schemas.microsoft.com/office/drawing/2014/main" id="{408AC775-D0E4-4AE8-B104-8AF0CC99549B}"/>
              </a:ext>
            </a:extLst>
          </p:cNvPr>
          <p:cNvSpPr>
            <a:spLocks noGrp="1"/>
          </p:cNvSpPr>
          <p:nvPr>
            <p:ph type="title" hasCustomPrompt="1"/>
          </p:nvPr>
        </p:nvSpPr>
        <p:spPr>
          <a:xfrm>
            <a:off x="446325" y="192386"/>
            <a:ext cx="1706542" cy="1025525"/>
          </a:xfrm>
          <a:noFill/>
        </p:spPr>
        <p:txBody>
          <a:bodyPr vert="horz" lIns="0" tIns="45720" rIns="91440" bIns="0" rtlCol="0" anchor="b">
            <a:noAutofit/>
          </a:bodyPr>
          <a:lstStyle>
            <a:lvl1pPr>
              <a:defRPr lang="en-US" sz="3750" b="1">
                <a:solidFill>
                  <a:schemeClr val="bg1"/>
                </a:solidFill>
                <a:latin typeface="+mj-lt"/>
              </a:defRPr>
            </a:lvl1pPr>
          </a:lstStyle>
          <a:p>
            <a:pPr marL="0" lvl="0"/>
            <a:r>
              <a:rPr lang="en-US" dirty="0"/>
              <a:t>Agenda</a:t>
            </a:r>
          </a:p>
        </p:txBody>
      </p:sp>
    </p:spTree>
    <p:extLst>
      <p:ext uri="{BB962C8B-B14F-4D97-AF65-F5344CB8AC3E}">
        <p14:creationId xmlns:p14="http://schemas.microsoft.com/office/powerpoint/2010/main" val="38165854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1_Custom Layout">
    <p:bg>
      <p:bgPr>
        <a:solidFill>
          <a:schemeClr val="bg1"/>
        </a:solidFill>
        <a:effectLst/>
      </p:bgPr>
    </p:bg>
    <p:spTree>
      <p:nvGrpSpPr>
        <p:cNvPr id="1" name=""/>
        <p:cNvGrpSpPr/>
        <p:nvPr/>
      </p:nvGrpSpPr>
      <p:grpSpPr>
        <a:xfrm>
          <a:off x="0" y="0"/>
          <a:ext cx="0" cy="0"/>
          <a:chOff x="0" y="0"/>
          <a:chExt cx="0" cy="0"/>
        </a:xfrm>
      </p:grpSpPr>
      <p:sp>
        <p:nvSpPr>
          <p:cNvPr id="29" name="Picture Placeholder 28" title="Decorative">
            <a:extLst>
              <a:ext uri="{FF2B5EF4-FFF2-40B4-BE49-F238E27FC236}">
                <a16:creationId xmlns:a16="http://schemas.microsoft.com/office/drawing/2014/main" id="{AA648B5A-E380-4E42-882E-71EBF6838E22}"/>
              </a:ext>
            </a:extLst>
          </p:cNvPr>
          <p:cNvSpPr>
            <a:spLocks noGrp="1"/>
          </p:cNvSpPr>
          <p:nvPr>
            <p:ph type="pic" sz="quarter" idx="12"/>
          </p:nvPr>
        </p:nvSpPr>
        <p:spPr>
          <a:xfrm>
            <a:off x="4698658" y="0"/>
            <a:ext cx="4445343" cy="6858000"/>
          </a:xfrm>
        </p:spPr>
        <p:txBody>
          <a:bodyPr/>
          <a:lstStyle/>
          <a:p>
            <a:r>
              <a:rPr lang="en-US"/>
              <a:t>Click icon to add picture</a:t>
            </a:r>
            <a:endParaRPr lang="en-US" dirty="0"/>
          </a:p>
        </p:txBody>
      </p:sp>
      <p:sp>
        <p:nvSpPr>
          <p:cNvPr id="32" name="Text Placeholder 30">
            <a:extLst>
              <a:ext uri="{FF2B5EF4-FFF2-40B4-BE49-F238E27FC236}">
                <a16:creationId xmlns:a16="http://schemas.microsoft.com/office/drawing/2014/main" id="{A0A47E85-3BCA-460F-8AB1-52D89AC152B5}"/>
              </a:ext>
            </a:extLst>
          </p:cNvPr>
          <p:cNvSpPr>
            <a:spLocks noGrp="1"/>
          </p:cNvSpPr>
          <p:nvPr>
            <p:ph type="body" sz="quarter" idx="11" hasCustomPrompt="1"/>
          </p:nvPr>
        </p:nvSpPr>
        <p:spPr>
          <a:xfrm>
            <a:off x="353647" y="2348736"/>
            <a:ext cx="3220655" cy="755650"/>
          </a:xfrm>
        </p:spPr>
        <p:txBody>
          <a:bodyPr anchor="ctr">
            <a:normAutofit/>
          </a:bodyPr>
          <a:lstStyle>
            <a:lvl1pPr marL="0" indent="0">
              <a:buNone/>
              <a:defRPr sz="1050">
                <a:solidFill>
                  <a:schemeClr val="tx2"/>
                </a:solidFill>
                <a:latin typeface="+mn-lt"/>
                <a:cs typeface="Arial" panose="020B0604020202020204" pitchFamily="34" charset="0"/>
              </a:defRPr>
            </a:lvl1pPr>
            <a:lvl2pPr marL="342900" indent="0">
              <a:buNone/>
              <a:defRPr/>
            </a:lvl2pPr>
          </a:lstStyle>
          <a:p>
            <a:pPr lvl="0"/>
            <a:r>
              <a:rPr lang="en-US" dirty="0"/>
              <a:t>Click to edit Master </a:t>
            </a:r>
            <a:br>
              <a:rPr lang="en-US" dirty="0"/>
            </a:br>
            <a:r>
              <a:rPr lang="en-US" dirty="0"/>
              <a:t>text styles</a:t>
            </a:r>
          </a:p>
        </p:txBody>
      </p:sp>
      <p:sp>
        <p:nvSpPr>
          <p:cNvPr id="33" name="Text Placeholder 30">
            <a:extLst>
              <a:ext uri="{FF2B5EF4-FFF2-40B4-BE49-F238E27FC236}">
                <a16:creationId xmlns:a16="http://schemas.microsoft.com/office/drawing/2014/main" id="{D357C748-EEC9-489A-BCC6-CA3A91E3F2AD}"/>
              </a:ext>
            </a:extLst>
          </p:cNvPr>
          <p:cNvSpPr>
            <a:spLocks noGrp="1"/>
          </p:cNvSpPr>
          <p:nvPr>
            <p:ph type="body" sz="quarter" idx="13" hasCustomPrompt="1"/>
          </p:nvPr>
        </p:nvSpPr>
        <p:spPr>
          <a:xfrm>
            <a:off x="353647" y="3075850"/>
            <a:ext cx="3220655" cy="755650"/>
          </a:xfrm>
        </p:spPr>
        <p:txBody>
          <a:bodyPr anchor="ctr">
            <a:normAutofit/>
          </a:bodyPr>
          <a:lstStyle>
            <a:lvl1pPr marL="0" indent="0">
              <a:spcBef>
                <a:spcPts val="0"/>
              </a:spcBef>
              <a:buNone/>
              <a:defRPr sz="1050">
                <a:solidFill>
                  <a:schemeClr val="tx2"/>
                </a:solidFill>
                <a:latin typeface="+mn-lt"/>
                <a:cs typeface="Arial" panose="020B0604020202020204" pitchFamily="34" charset="0"/>
              </a:defRPr>
            </a:lvl1pPr>
            <a:lvl2pPr marL="342900" indent="0">
              <a:buNone/>
              <a:defRPr/>
            </a:lvl2pPr>
          </a:lstStyle>
          <a:p>
            <a:pPr lvl="0"/>
            <a:r>
              <a:rPr lang="en-US" dirty="0"/>
              <a:t>Click to edit Master </a:t>
            </a:r>
            <a:br>
              <a:rPr lang="en-US" dirty="0"/>
            </a:br>
            <a:r>
              <a:rPr lang="en-US" dirty="0"/>
              <a:t>text styles</a:t>
            </a:r>
          </a:p>
        </p:txBody>
      </p:sp>
      <p:sp>
        <p:nvSpPr>
          <p:cNvPr id="34" name="Text Placeholder 30">
            <a:extLst>
              <a:ext uri="{FF2B5EF4-FFF2-40B4-BE49-F238E27FC236}">
                <a16:creationId xmlns:a16="http://schemas.microsoft.com/office/drawing/2014/main" id="{59136E3C-98E8-457D-ABD1-BA278DBB491B}"/>
              </a:ext>
            </a:extLst>
          </p:cNvPr>
          <p:cNvSpPr>
            <a:spLocks noGrp="1"/>
          </p:cNvSpPr>
          <p:nvPr>
            <p:ph type="body" sz="quarter" idx="14" hasCustomPrompt="1"/>
          </p:nvPr>
        </p:nvSpPr>
        <p:spPr>
          <a:xfrm>
            <a:off x="353647" y="4645828"/>
            <a:ext cx="3220655" cy="755650"/>
          </a:xfrm>
        </p:spPr>
        <p:txBody>
          <a:bodyPr anchor="ctr">
            <a:normAutofit/>
          </a:bodyPr>
          <a:lstStyle>
            <a:lvl1pPr marL="0" indent="0">
              <a:spcBef>
                <a:spcPts val="0"/>
              </a:spcBef>
              <a:buNone/>
              <a:defRPr sz="1050">
                <a:solidFill>
                  <a:schemeClr val="tx2"/>
                </a:solidFill>
                <a:latin typeface="+mn-lt"/>
                <a:cs typeface="Arial" panose="020B0604020202020204" pitchFamily="34" charset="0"/>
              </a:defRPr>
            </a:lvl1pPr>
            <a:lvl2pPr marL="342900" indent="0">
              <a:buNone/>
              <a:defRPr/>
            </a:lvl2pPr>
          </a:lstStyle>
          <a:p>
            <a:pPr lvl="0"/>
            <a:r>
              <a:rPr lang="en-US" dirty="0"/>
              <a:t>Click to edit Master </a:t>
            </a:r>
            <a:br>
              <a:rPr lang="en-US" dirty="0"/>
            </a:br>
            <a:r>
              <a:rPr lang="en-US" dirty="0"/>
              <a:t>text styles</a:t>
            </a:r>
          </a:p>
        </p:txBody>
      </p:sp>
      <p:sp>
        <p:nvSpPr>
          <p:cNvPr id="35" name="Text Placeholder 30">
            <a:extLst>
              <a:ext uri="{FF2B5EF4-FFF2-40B4-BE49-F238E27FC236}">
                <a16:creationId xmlns:a16="http://schemas.microsoft.com/office/drawing/2014/main" id="{3F9938E0-7CFD-4C1C-88B0-388D25B8B1B8}"/>
              </a:ext>
            </a:extLst>
          </p:cNvPr>
          <p:cNvSpPr>
            <a:spLocks noGrp="1"/>
          </p:cNvSpPr>
          <p:nvPr>
            <p:ph type="body" sz="quarter" idx="15" hasCustomPrompt="1"/>
          </p:nvPr>
        </p:nvSpPr>
        <p:spPr>
          <a:xfrm>
            <a:off x="353647" y="3860839"/>
            <a:ext cx="3220655" cy="755650"/>
          </a:xfrm>
        </p:spPr>
        <p:txBody>
          <a:bodyPr anchor="ctr">
            <a:normAutofit/>
          </a:bodyPr>
          <a:lstStyle>
            <a:lvl1pPr marL="0" indent="0">
              <a:spcBef>
                <a:spcPts val="0"/>
              </a:spcBef>
              <a:buNone/>
              <a:defRPr sz="1050">
                <a:solidFill>
                  <a:schemeClr val="tx2"/>
                </a:solidFill>
                <a:latin typeface="+mn-lt"/>
                <a:cs typeface="Arial" panose="020B0604020202020204" pitchFamily="34" charset="0"/>
              </a:defRPr>
            </a:lvl1pPr>
            <a:lvl2pPr marL="342900" indent="0">
              <a:buNone/>
              <a:defRPr/>
            </a:lvl2pPr>
          </a:lstStyle>
          <a:p>
            <a:pPr lvl="0"/>
            <a:r>
              <a:rPr lang="en-US" dirty="0"/>
              <a:t>Click to edit Master </a:t>
            </a:r>
            <a:br>
              <a:rPr lang="en-US" dirty="0"/>
            </a:br>
            <a:r>
              <a:rPr lang="en-US" dirty="0"/>
              <a:t>text styles</a:t>
            </a:r>
          </a:p>
        </p:txBody>
      </p:sp>
      <p:sp>
        <p:nvSpPr>
          <p:cNvPr id="36" name="Text Placeholder 30">
            <a:extLst>
              <a:ext uri="{FF2B5EF4-FFF2-40B4-BE49-F238E27FC236}">
                <a16:creationId xmlns:a16="http://schemas.microsoft.com/office/drawing/2014/main" id="{D274E9A2-3272-442A-A247-A383255C45F7}"/>
              </a:ext>
            </a:extLst>
          </p:cNvPr>
          <p:cNvSpPr>
            <a:spLocks noGrp="1"/>
          </p:cNvSpPr>
          <p:nvPr>
            <p:ph type="body" sz="quarter" idx="16" hasCustomPrompt="1"/>
          </p:nvPr>
        </p:nvSpPr>
        <p:spPr>
          <a:xfrm>
            <a:off x="353647" y="5430816"/>
            <a:ext cx="3220655" cy="755650"/>
          </a:xfrm>
        </p:spPr>
        <p:txBody>
          <a:bodyPr anchor="ctr">
            <a:normAutofit/>
          </a:bodyPr>
          <a:lstStyle>
            <a:lvl1pPr marL="0" indent="0">
              <a:spcBef>
                <a:spcPts val="0"/>
              </a:spcBef>
              <a:buNone/>
              <a:defRPr sz="1050">
                <a:solidFill>
                  <a:schemeClr val="tx2"/>
                </a:solidFill>
                <a:latin typeface="+mn-lt"/>
                <a:cs typeface="Arial" panose="020B0604020202020204" pitchFamily="34" charset="0"/>
              </a:defRPr>
            </a:lvl1pPr>
            <a:lvl2pPr marL="342900" indent="0">
              <a:buNone/>
              <a:defRPr/>
            </a:lvl2pPr>
          </a:lstStyle>
          <a:p>
            <a:pPr lvl="0"/>
            <a:r>
              <a:rPr lang="en-US" dirty="0"/>
              <a:t>Click to edit Master </a:t>
            </a:r>
            <a:br>
              <a:rPr lang="en-US" dirty="0"/>
            </a:br>
            <a:r>
              <a:rPr lang="en-US" dirty="0"/>
              <a:t>text styles</a:t>
            </a:r>
          </a:p>
        </p:txBody>
      </p:sp>
      <p:sp>
        <p:nvSpPr>
          <p:cNvPr id="3" name="Rectangle 2" title="Decorative">
            <a:extLst>
              <a:ext uri="{FF2B5EF4-FFF2-40B4-BE49-F238E27FC236}">
                <a16:creationId xmlns:a16="http://schemas.microsoft.com/office/drawing/2014/main" id="{E2F3CED5-D6C7-4A0B-B731-FDB78F4E3341}"/>
              </a:ext>
            </a:extLst>
          </p:cNvPr>
          <p:cNvSpPr/>
          <p:nvPr userDrawn="1"/>
        </p:nvSpPr>
        <p:spPr>
          <a:xfrm>
            <a:off x="265039" y="1"/>
            <a:ext cx="3429385" cy="2059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2" name="Shape 62" title="Decorative">
            <a:extLst>
              <a:ext uri="{FF2B5EF4-FFF2-40B4-BE49-F238E27FC236}">
                <a16:creationId xmlns:a16="http://schemas.microsoft.com/office/drawing/2014/main" id="{2683CBB0-468F-4DD2-853B-FBFFA91B662E}"/>
              </a:ext>
            </a:extLst>
          </p:cNvPr>
          <p:cNvSpPr/>
          <p:nvPr userDrawn="1"/>
        </p:nvSpPr>
        <p:spPr>
          <a:xfrm rot="16200000" flipV="1">
            <a:off x="1170191" y="686429"/>
            <a:ext cx="0" cy="1447733"/>
          </a:xfrm>
          <a:prstGeom prst="line">
            <a:avLst/>
          </a:prstGeom>
          <a:ln w="76200">
            <a:solidFill>
              <a:schemeClr val="accent1">
                <a:lumMod val="60000"/>
                <a:lumOff val="40000"/>
                <a:alpha val="97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
        <p:nvSpPr>
          <p:cNvPr id="13" name="Title 1">
            <a:extLst>
              <a:ext uri="{FF2B5EF4-FFF2-40B4-BE49-F238E27FC236}">
                <a16:creationId xmlns:a16="http://schemas.microsoft.com/office/drawing/2014/main" id="{408AC775-D0E4-4AE8-B104-8AF0CC99549B}"/>
              </a:ext>
            </a:extLst>
          </p:cNvPr>
          <p:cNvSpPr>
            <a:spLocks noGrp="1"/>
          </p:cNvSpPr>
          <p:nvPr>
            <p:ph type="title" hasCustomPrompt="1"/>
          </p:nvPr>
        </p:nvSpPr>
        <p:spPr>
          <a:xfrm>
            <a:off x="446325" y="192386"/>
            <a:ext cx="1706542" cy="1025525"/>
          </a:xfrm>
          <a:noFill/>
        </p:spPr>
        <p:txBody>
          <a:bodyPr vert="horz" lIns="0" tIns="45720" rIns="91440" bIns="0" rtlCol="0" anchor="b">
            <a:noAutofit/>
          </a:bodyPr>
          <a:lstStyle>
            <a:lvl1pPr>
              <a:defRPr lang="en-US" sz="3750" b="1">
                <a:solidFill>
                  <a:schemeClr val="bg1"/>
                </a:solidFill>
                <a:latin typeface="+mj-lt"/>
              </a:defRPr>
            </a:lvl1pPr>
          </a:lstStyle>
          <a:p>
            <a:pPr marL="0" lvl="0"/>
            <a:r>
              <a:rPr lang="en-US" dirty="0"/>
              <a:t>Agenda</a:t>
            </a:r>
          </a:p>
        </p:txBody>
      </p:sp>
    </p:spTree>
    <p:extLst>
      <p:ext uri="{BB962C8B-B14F-4D97-AF65-F5344CB8AC3E}">
        <p14:creationId xmlns:p14="http://schemas.microsoft.com/office/powerpoint/2010/main" val="17373183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Custom Layout">
    <p:bg>
      <p:bgPr>
        <a:solidFill>
          <a:schemeClr val="bg1"/>
        </a:solidFill>
        <a:effectLst/>
      </p:bgPr>
    </p:bg>
    <p:spTree>
      <p:nvGrpSpPr>
        <p:cNvPr id="1" name=""/>
        <p:cNvGrpSpPr/>
        <p:nvPr/>
      </p:nvGrpSpPr>
      <p:grpSpPr>
        <a:xfrm>
          <a:off x="0" y="0"/>
          <a:ext cx="0" cy="0"/>
          <a:chOff x="0" y="0"/>
          <a:chExt cx="0" cy="0"/>
        </a:xfrm>
      </p:grpSpPr>
      <p:sp>
        <p:nvSpPr>
          <p:cNvPr id="29" name="Picture Placeholder 28" title="Decorative">
            <a:extLst>
              <a:ext uri="{FF2B5EF4-FFF2-40B4-BE49-F238E27FC236}">
                <a16:creationId xmlns:a16="http://schemas.microsoft.com/office/drawing/2014/main" id="{AA648B5A-E380-4E42-882E-71EBF6838E22}"/>
              </a:ext>
            </a:extLst>
          </p:cNvPr>
          <p:cNvSpPr>
            <a:spLocks noGrp="1"/>
          </p:cNvSpPr>
          <p:nvPr>
            <p:ph type="pic" sz="quarter" idx="12"/>
          </p:nvPr>
        </p:nvSpPr>
        <p:spPr>
          <a:xfrm>
            <a:off x="1" y="0"/>
            <a:ext cx="3683000" cy="6858000"/>
          </a:xfrm>
        </p:spPr>
        <p:txBody>
          <a:bodyPr/>
          <a:lstStyle/>
          <a:p>
            <a:r>
              <a:rPr lang="en-US" noProof="0"/>
              <a:t>Click icon to add picture</a:t>
            </a:r>
            <a:endParaRPr lang="en-US" noProof="0" dirty="0"/>
          </a:p>
        </p:txBody>
      </p:sp>
      <p:sp>
        <p:nvSpPr>
          <p:cNvPr id="3" name="Rectangle 2" title="Decorative"/>
          <p:cNvSpPr/>
          <p:nvPr userDrawn="1"/>
        </p:nvSpPr>
        <p:spPr>
          <a:xfrm>
            <a:off x="3683001" y="0"/>
            <a:ext cx="88053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32" name="Text Placeholder 30">
            <a:extLst>
              <a:ext uri="{FF2B5EF4-FFF2-40B4-BE49-F238E27FC236}">
                <a16:creationId xmlns:a16="http://schemas.microsoft.com/office/drawing/2014/main" id="{A0A47E85-3BCA-460F-8AB1-52D89AC152B5}"/>
              </a:ext>
            </a:extLst>
          </p:cNvPr>
          <p:cNvSpPr>
            <a:spLocks noGrp="1"/>
          </p:cNvSpPr>
          <p:nvPr>
            <p:ph type="body" sz="quarter" idx="11" hasCustomPrompt="1"/>
          </p:nvPr>
        </p:nvSpPr>
        <p:spPr>
          <a:xfrm>
            <a:off x="4721349" y="879710"/>
            <a:ext cx="3601385" cy="755650"/>
          </a:xfrm>
        </p:spPr>
        <p:txBody>
          <a:bodyPr anchor="ctr">
            <a:normAutofit/>
          </a:bodyPr>
          <a:lstStyle>
            <a:lvl1pPr marL="0" indent="0">
              <a:buNone/>
              <a:defRPr sz="1200">
                <a:solidFill>
                  <a:schemeClr val="tx2"/>
                </a:solidFill>
                <a:latin typeface="+mn-lt"/>
                <a:cs typeface="Arial" panose="020B0604020202020204" pitchFamily="34" charset="0"/>
              </a:defRPr>
            </a:lvl1pPr>
            <a:lvl2pPr marL="342900" indent="0">
              <a:buNone/>
              <a:defRPr/>
            </a:lvl2pPr>
          </a:lstStyle>
          <a:p>
            <a:pPr lvl="0"/>
            <a:r>
              <a:rPr lang="en-US" noProof="0"/>
              <a:t>Click to edit Master </a:t>
            </a:r>
            <a:br>
              <a:rPr lang="en-US" noProof="0"/>
            </a:br>
            <a:r>
              <a:rPr lang="en-US" noProof="0"/>
              <a:t>text styles</a:t>
            </a:r>
          </a:p>
        </p:txBody>
      </p:sp>
      <p:sp>
        <p:nvSpPr>
          <p:cNvPr id="33" name="Text Placeholder 30">
            <a:extLst>
              <a:ext uri="{FF2B5EF4-FFF2-40B4-BE49-F238E27FC236}">
                <a16:creationId xmlns:a16="http://schemas.microsoft.com/office/drawing/2014/main" id="{D357C748-EEC9-489A-BCC6-CA3A91E3F2AD}"/>
              </a:ext>
            </a:extLst>
          </p:cNvPr>
          <p:cNvSpPr>
            <a:spLocks noGrp="1"/>
          </p:cNvSpPr>
          <p:nvPr>
            <p:ph type="body" sz="quarter" idx="13" hasCustomPrompt="1"/>
          </p:nvPr>
        </p:nvSpPr>
        <p:spPr>
          <a:xfrm>
            <a:off x="4721349" y="1956155"/>
            <a:ext cx="3601385" cy="755650"/>
          </a:xfrm>
        </p:spPr>
        <p:txBody>
          <a:bodyPr anchor="ctr">
            <a:normAutofit/>
          </a:bodyPr>
          <a:lstStyle>
            <a:lvl1pPr marL="0" indent="0">
              <a:spcBef>
                <a:spcPts val="0"/>
              </a:spcBef>
              <a:buNone/>
              <a:defRPr sz="1200">
                <a:solidFill>
                  <a:schemeClr val="tx2"/>
                </a:solidFill>
                <a:latin typeface="+mn-lt"/>
                <a:cs typeface="Arial" panose="020B0604020202020204" pitchFamily="34" charset="0"/>
              </a:defRPr>
            </a:lvl1pPr>
            <a:lvl2pPr marL="342900" indent="0">
              <a:buNone/>
              <a:defRPr/>
            </a:lvl2pPr>
          </a:lstStyle>
          <a:p>
            <a:pPr lvl="0"/>
            <a:r>
              <a:rPr lang="en-US" noProof="0"/>
              <a:t>Click to edit Master </a:t>
            </a:r>
            <a:br>
              <a:rPr lang="en-US" noProof="0"/>
            </a:br>
            <a:r>
              <a:rPr lang="en-US" noProof="0"/>
              <a:t>text styles</a:t>
            </a:r>
          </a:p>
        </p:txBody>
      </p:sp>
      <p:sp>
        <p:nvSpPr>
          <p:cNvPr id="34" name="Text Placeholder 30">
            <a:extLst>
              <a:ext uri="{FF2B5EF4-FFF2-40B4-BE49-F238E27FC236}">
                <a16:creationId xmlns:a16="http://schemas.microsoft.com/office/drawing/2014/main" id="{59136E3C-98E8-457D-ABD1-BA278DBB491B}"/>
              </a:ext>
            </a:extLst>
          </p:cNvPr>
          <p:cNvSpPr>
            <a:spLocks noGrp="1"/>
          </p:cNvSpPr>
          <p:nvPr>
            <p:ph type="body" sz="quarter" idx="14" hasCustomPrompt="1"/>
          </p:nvPr>
        </p:nvSpPr>
        <p:spPr>
          <a:xfrm>
            <a:off x="4721349" y="3032600"/>
            <a:ext cx="3601385" cy="755650"/>
          </a:xfrm>
        </p:spPr>
        <p:txBody>
          <a:bodyPr anchor="ctr">
            <a:normAutofit/>
          </a:bodyPr>
          <a:lstStyle>
            <a:lvl1pPr marL="0" indent="0">
              <a:spcBef>
                <a:spcPts val="0"/>
              </a:spcBef>
              <a:buNone/>
              <a:defRPr sz="1200">
                <a:solidFill>
                  <a:schemeClr val="tx2"/>
                </a:solidFill>
                <a:latin typeface="+mn-lt"/>
                <a:cs typeface="Arial" panose="020B0604020202020204" pitchFamily="34" charset="0"/>
              </a:defRPr>
            </a:lvl1pPr>
            <a:lvl2pPr marL="342900" indent="0">
              <a:buNone/>
              <a:defRPr/>
            </a:lvl2pPr>
          </a:lstStyle>
          <a:p>
            <a:pPr lvl="0"/>
            <a:r>
              <a:rPr lang="en-US" noProof="0"/>
              <a:t>Click to edit Master </a:t>
            </a:r>
            <a:br>
              <a:rPr lang="en-US" noProof="0"/>
            </a:br>
            <a:r>
              <a:rPr lang="en-US" noProof="0"/>
              <a:t>text styles</a:t>
            </a:r>
          </a:p>
        </p:txBody>
      </p:sp>
      <p:sp>
        <p:nvSpPr>
          <p:cNvPr id="35" name="Text Placeholder 30">
            <a:extLst>
              <a:ext uri="{FF2B5EF4-FFF2-40B4-BE49-F238E27FC236}">
                <a16:creationId xmlns:a16="http://schemas.microsoft.com/office/drawing/2014/main" id="{3F9938E0-7CFD-4C1C-88B0-388D25B8B1B8}"/>
              </a:ext>
            </a:extLst>
          </p:cNvPr>
          <p:cNvSpPr>
            <a:spLocks noGrp="1"/>
          </p:cNvSpPr>
          <p:nvPr>
            <p:ph type="body" sz="quarter" idx="15" hasCustomPrompt="1"/>
          </p:nvPr>
        </p:nvSpPr>
        <p:spPr>
          <a:xfrm>
            <a:off x="4721349" y="4109045"/>
            <a:ext cx="3601385" cy="755650"/>
          </a:xfrm>
        </p:spPr>
        <p:txBody>
          <a:bodyPr anchor="ctr">
            <a:normAutofit/>
          </a:bodyPr>
          <a:lstStyle>
            <a:lvl1pPr marL="0" indent="0">
              <a:spcBef>
                <a:spcPts val="0"/>
              </a:spcBef>
              <a:buNone/>
              <a:defRPr sz="1200">
                <a:solidFill>
                  <a:schemeClr val="tx2"/>
                </a:solidFill>
                <a:latin typeface="+mn-lt"/>
                <a:cs typeface="Arial" panose="020B0604020202020204" pitchFamily="34" charset="0"/>
              </a:defRPr>
            </a:lvl1pPr>
            <a:lvl2pPr marL="342900" indent="0">
              <a:buNone/>
              <a:defRPr/>
            </a:lvl2pPr>
          </a:lstStyle>
          <a:p>
            <a:pPr lvl="0"/>
            <a:r>
              <a:rPr lang="en-US" noProof="0"/>
              <a:t>Click to edit Master </a:t>
            </a:r>
            <a:br>
              <a:rPr lang="en-US" noProof="0"/>
            </a:br>
            <a:r>
              <a:rPr lang="en-US" noProof="0"/>
              <a:t>text styles</a:t>
            </a:r>
          </a:p>
        </p:txBody>
      </p:sp>
      <p:sp>
        <p:nvSpPr>
          <p:cNvPr id="36" name="Text Placeholder 30">
            <a:extLst>
              <a:ext uri="{FF2B5EF4-FFF2-40B4-BE49-F238E27FC236}">
                <a16:creationId xmlns:a16="http://schemas.microsoft.com/office/drawing/2014/main" id="{D274E9A2-3272-442A-A247-A383255C45F7}"/>
              </a:ext>
            </a:extLst>
          </p:cNvPr>
          <p:cNvSpPr>
            <a:spLocks noGrp="1"/>
          </p:cNvSpPr>
          <p:nvPr>
            <p:ph type="body" sz="quarter" idx="16" hasCustomPrompt="1"/>
          </p:nvPr>
        </p:nvSpPr>
        <p:spPr>
          <a:xfrm>
            <a:off x="4721349" y="5185490"/>
            <a:ext cx="3601385" cy="755650"/>
          </a:xfrm>
        </p:spPr>
        <p:txBody>
          <a:bodyPr anchor="ctr">
            <a:normAutofit/>
          </a:bodyPr>
          <a:lstStyle>
            <a:lvl1pPr marL="0" indent="0">
              <a:spcBef>
                <a:spcPts val="0"/>
              </a:spcBef>
              <a:buNone/>
              <a:defRPr sz="1200">
                <a:solidFill>
                  <a:schemeClr val="tx2"/>
                </a:solidFill>
                <a:latin typeface="+mn-lt"/>
                <a:cs typeface="Arial" panose="020B0604020202020204" pitchFamily="34" charset="0"/>
              </a:defRPr>
            </a:lvl1pPr>
            <a:lvl2pPr marL="342900" indent="0">
              <a:buNone/>
              <a:defRPr/>
            </a:lvl2pPr>
          </a:lstStyle>
          <a:p>
            <a:pPr lvl="0"/>
            <a:r>
              <a:rPr lang="en-US" noProof="0"/>
              <a:t>Click to edit Master </a:t>
            </a:r>
            <a:br>
              <a:rPr lang="en-US" noProof="0"/>
            </a:br>
            <a:r>
              <a:rPr lang="en-US" noProof="0"/>
              <a:t>text styles</a:t>
            </a:r>
          </a:p>
        </p:txBody>
      </p:sp>
      <p:sp>
        <p:nvSpPr>
          <p:cNvPr id="37" name="Text Placeholder 30">
            <a:extLst>
              <a:ext uri="{FF2B5EF4-FFF2-40B4-BE49-F238E27FC236}">
                <a16:creationId xmlns:a16="http://schemas.microsoft.com/office/drawing/2014/main" id="{2D435A30-7C8E-4847-B027-91CBFA159229}"/>
              </a:ext>
            </a:extLst>
          </p:cNvPr>
          <p:cNvSpPr>
            <a:spLocks noGrp="1"/>
          </p:cNvSpPr>
          <p:nvPr>
            <p:ph type="body" sz="quarter" idx="17" hasCustomPrompt="1"/>
          </p:nvPr>
        </p:nvSpPr>
        <p:spPr>
          <a:xfrm>
            <a:off x="3813055" y="879710"/>
            <a:ext cx="555812" cy="755650"/>
          </a:xfrm>
        </p:spPr>
        <p:txBody>
          <a:bodyPr rIns="0" anchor="ctr">
            <a:noAutofit/>
          </a:bodyPr>
          <a:lstStyle>
            <a:lvl1pPr marL="0" indent="0" algn="r">
              <a:buNone/>
              <a:defRPr sz="4500">
                <a:solidFill>
                  <a:schemeClr val="bg1"/>
                </a:solidFill>
                <a:latin typeface="+mj-lt"/>
                <a:cs typeface="Arial" panose="020B0604020202020204" pitchFamily="34" charset="0"/>
              </a:defRPr>
            </a:lvl1pPr>
            <a:lvl2pPr marL="342900" indent="0">
              <a:buNone/>
              <a:defRPr/>
            </a:lvl2pPr>
          </a:lstStyle>
          <a:p>
            <a:pPr lvl="0"/>
            <a:r>
              <a:rPr lang="en-US" noProof="0"/>
              <a:t>1</a:t>
            </a:r>
          </a:p>
        </p:txBody>
      </p:sp>
      <p:sp>
        <p:nvSpPr>
          <p:cNvPr id="38" name="Text Placeholder 30">
            <a:extLst>
              <a:ext uri="{FF2B5EF4-FFF2-40B4-BE49-F238E27FC236}">
                <a16:creationId xmlns:a16="http://schemas.microsoft.com/office/drawing/2014/main" id="{819BB324-34C6-4FF7-8780-D294AC6EC5AC}"/>
              </a:ext>
            </a:extLst>
          </p:cNvPr>
          <p:cNvSpPr>
            <a:spLocks noGrp="1"/>
          </p:cNvSpPr>
          <p:nvPr>
            <p:ph type="body" sz="quarter" idx="18" hasCustomPrompt="1"/>
          </p:nvPr>
        </p:nvSpPr>
        <p:spPr>
          <a:xfrm>
            <a:off x="3813055" y="1956155"/>
            <a:ext cx="555812" cy="755650"/>
          </a:xfrm>
        </p:spPr>
        <p:txBody>
          <a:bodyPr rIns="0" anchor="ctr">
            <a:noAutofit/>
          </a:bodyPr>
          <a:lstStyle>
            <a:lvl1pPr marL="0" indent="0" algn="r">
              <a:buNone/>
              <a:defRPr sz="4500">
                <a:solidFill>
                  <a:schemeClr val="bg1"/>
                </a:solidFill>
                <a:latin typeface="+mj-lt"/>
                <a:cs typeface="Arial" panose="020B0604020202020204" pitchFamily="34" charset="0"/>
              </a:defRPr>
            </a:lvl1pPr>
            <a:lvl2pPr marL="342900" indent="0">
              <a:buNone/>
              <a:defRPr/>
            </a:lvl2pPr>
          </a:lstStyle>
          <a:p>
            <a:pPr lvl="0"/>
            <a:r>
              <a:rPr lang="en-US" noProof="0"/>
              <a:t>2</a:t>
            </a:r>
          </a:p>
        </p:txBody>
      </p:sp>
      <p:sp>
        <p:nvSpPr>
          <p:cNvPr id="39" name="Text Placeholder 30">
            <a:extLst>
              <a:ext uri="{FF2B5EF4-FFF2-40B4-BE49-F238E27FC236}">
                <a16:creationId xmlns:a16="http://schemas.microsoft.com/office/drawing/2014/main" id="{43B3C496-FB0A-4924-A341-696D17E2D9C5}"/>
              </a:ext>
            </a:extLst>
          </p:cNvPr>
          <p:cNvSpPr>
            <a:spLocks noGrp="1"/>
          </p:cNvSpPr>
          <p:nvPr>
            <p:ph type="body" sz="quarter" idx="19" hasCustomPrompt="1"/>
          </p:nvPr>
        </p:nvSpPr>
        <p:spPr>
          <a:xfrm>
            <a:off x="3813055" y="3032600"/>
            <a:ext cx="555812" cy="755650"/>
          </a:xfrm>
        </p:spPr>
        <p:txBody>
          <a:bodyPr rIns="0" anchor="ctr">
            <a:noAutofit/>
          </a:bodyPr>
          <a:lstStyle>
            <a:lvl1pPr marL="0" indent="0" algn="r">
              <a:buNone/>
              <a:defRPr sz="4500">
                <a:solidFill>
                  <a:schemeClr val="bg1"/>
                </a:solidFill>
                <a:latin typeface="+mj-lt"/>
                <a:cs typeface="Arial" panose="020B0604020202020204" pitchFamily="34" charset="0"/>
              </a:defRPr>
            </a:lvl1pPr>
            <a:lvl2pPr marL="342900" indent="0">
              <a:buNone/>
              <a:defRPr/>
            </a:lvl2pPr>
          </a:lstStyle>
          <a:p>
            <a:pPr lvl="0"/>
            <a:r>
              <a:rPr lang="en-US" noProof="0"/>
              <a:t>3</a:t>
            </a:r>
          </a:p>
        </p:txBody>
      </p:sp>
      <p:sp>
        <p:nvSpPr>
          <p:cNvPr id="40" name="Text Placeholder 30">
            <a:extLst>
              <a:ext uri="{FF2B5EF4-FFF2-40B4-BE49-F238E27FC236}">
                <a16:creationId xmlns:a16="http://schemas.microsoft.com/office/drawing/2014/main" id="{FEACD5FF-800E-4BB0-82F3-2E0AEF1215D5}"/>
              </a:ext>
            </a:extLst>
          </p:cNvPr>
          <p:cNvSpPr>
            <a:spLocks noGrp="1"/>
          </p:cNvSpPr>
          <p:nvPr>
            <p:ph type="body" sz="quarter" idx="20" hasCustomPrompt="1"/>
          </p:nvPr>
        </p:nvSpPr>
        <p:spPr>
          <a:xfrm>
            <a:off x="3813055" y="4109045"/>
            <a:ext cx="555812" cy="755650"/>
          </a:xfrm>
        </p:spPr>
        <p:txBody>
          <a:bodyPr rIns="0" anchor="ctr">
            <a:noAutofit/>
          </a:bodyPr>
          <a:lstStyle>
            <a:lvl1pPr marL="0" indent="0" algn="r">
              <a:buNone/>
              <a:defRPr sz="4500">
                <a:solidFill>
                  <a:schemeClr val="bg1"/>
                </a:solidFill>
                <a:latin typeface="+mj-lt"/>
                <a:cs typeface="Arial" panose="020B0604020202020204" pitchFamily="34" charset="0"/>
              </a:defRPr>
            </a:lvl1pPr>
            <a:lvl2pPr marL="342900" indent="0">
              <a:buNone/>
              <a:defRPr/>
            </a:lvl2pPr>
          </a:lstStyle>
          <a:p>
            <a:pPr lvl="0"/>
            <a:r>
              <a:rPr lang="en-US" noProof="0"/>
              <a:t>4</a:t>
            </a:r>
          </a:p>
        </p:txBody>
      </p:sp>
      <p:sp>
        <p:nvSpPr>
          <p:cNvPr id="41" name="Text Placeholder 30">
            <a:extLst>
              <a:ext uri="{FF2B5EF4-FFF2-40B4-BE49-F238E27FC236}">
                <a16:creationId xmlns:a16="http://schemas.microsoft.com/office/drawing/2014/main" id="{58B97284-E1BE-4DCD-9CC1-C441D1A8573A}"/>
              </a:ext>
            </a:extLst>
          </p:cNvPr>
          <p:cNvSpPr>
            <a:spLocks noGrp="1"/>
          </p:cNvSpPr>
          <p:nvPr>
            <p:ph type="body" sz="quarter" idx="21" hasCustomPrompt="1"/>
          </p:nvPr>
        </p:nvSpPr>
        <p:spPr>
          <a:xfrm>
            <a:off x="3813055" y="5185490"/>
            <a:ext cx="555812" cy="755650"/>
          </a:xfrm>
        </p:spPr>
        <p:txBody>
          <a:bodyPr rIns="0" anchor="ctr">
            <a:noAutofit/>
          </a:bodyPr>
          <a:lstStyle>
            <a:lvl1pPr marL="0" indent="0" algn="r">
              <a:buNone/>
              <a:defRPr sz="4500">
                <a:solidFill>
                  <a:schemeClr val="bg1"/>
                </a:solidFill>
                <a:latin typeface="+mj-lt"/>
                <a:cs typeface="Arial" panose="020B0604020202020204" pitchFamily="34" charset="0"/>
              </a:defRPr>
            </a:lvl1pPr>
            <a:lvl2pPr marL="342900" indent="0">
              <a:buNone/>
              <a:defRPr/>
            </a:lvl2pPr>
          </a:lstStyle>
          <a:p>
            <a:pPr lvl="0"/>
            <a:r>
              <a:rPr lang="en-US" noProof="0"/>
              <a:t>5</a:t>
            </a:r>
          </a:p>
        </p:txBody>
      </p:sp>
      <p:sp>
        <p:nvSpPr>
          <p:cNvPr id="15" name="Title 1">
            <a:extLst>
              <a:ext uri="{FF2B5EF4-FFF2-40B4-BE49-F238E27FC236}">
                <a16:creationId xmlns:a16="http://schemas.microsoft.com/office/drawing/2014/main" id="{408AC775-D0E4-4AE8-B104-8AF0CC99549B}"/>
              </a:ext>
            </a:extLst>
          </p:cNvPr>
          <p:cNvSpPr>
            <a:spLocks noGrp="1"/>
          </p:cNvSpPr>
          <p:nvPr>
            <p:ph type="title" hasCustomPrompt="1"/>
          </p:nvPr>
        </p:nvSpPr>
        <p:spPr>
          <a:xfrm>
            <a:off x="619970" y="3727362"/>
            <a:ext cx="1706542" cy="1025525"/>
          </a:xfrm>
          <a:noFill/>
        </p:spPr>
        <p:txBody>
          <a:bodyPr vert="horz" lIns="0" tIns="45720" rIns="91440" bIns="0" rtlCol="0" anchor="b">
            <a:noAutofit/>
          </a:bodyPr>
          <a:lstStyle>
            <a:lvl1pPr>
              <a:defRPr lang="en-US" sz="3750" b="1">
                <a:solidFill>
                  <a:schemeClr val="tx2"/>
                </a:solidFill>
                <a:latin typeface="+mj-lt"/>
              </a:defRPr>
            </a:lvl1pPr>
          </a:lstStyle>
          <a:p>
            <a:pPr marL="0" lvl="0"/>
            <a:r>
              <a:rPr lang="en-US" noProof="0"/>
              <a:t>Agenda</a:t>
            </a:r>
          </a:p>
        </p:txBody>
      </p:sp>
    </p:spTree>
    <p:extLst>
      <p:ext uri="{BB962C8B-B14F-4D97-AF65-F5344CB8AC3E}">
        <p14:creationId xmlns:p14="http://schemas.microsoft.com/office/powerpoint/2010/main" val="5113500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731EC-67BA-493B-B1C7-6258DD2B6042}"/>
              </a:ext>
            </a:extLst>
          </p:cNvPr>
          <p:cNvSpPr>
            <a:spLocks noGrp="1"/>
          </p:cNvSpPr>
          <p:nvPr>
            <p:ph type="title"/>
          </p:nvPr>
        </p:nvSpPr>
        <p:spPr>
          <a:xfrm>
            <a:off x="577016" y="2596917"/>
            <a:ext cx="3289381" cy="1325563"/>
          </a:xfrm>
        </p:spPr>
        <p:txBody>
          <a:bodyPr anchor="b"/>
          <a:lstStyle>
            <a:lvl1pPr algn="l">
              <a:defRPr>
                <a:latin typeface="+mj-lt"/>
              </a:defRPr>
            </a:lvl1pPr>
          </a:lstStyle>
          <a:p>
            <a:r>
              <a:rPr lang="en-US"/>
              <a:t>Click to edit Master title style</a:t>
            </a:r>
            <a:endParaRPr lang="en-US" dirty="0"/>
          </a:p>
        </p:txBody>
      </p:sp>
      <p:sp>
        <p:nvSpPr>
          <p:cNvPr id="5"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4572000" y="1"/>
            <a:ext cx="4572000" cy="6858000"/>
          </a:xfrm>
        </p:spPr>
        <p:txBody>
          <a:bodyPr/>
          <a:lstStyle/>
          <a:p>
            <a:r>
              <a:rPr lang="en-US"/>
              <a:t>Click icon to add picture</a:t>
            </a:r>
            <a:endParaRPr lang="en-US" dirty="0"/>
          </a:p>
        </p:txBody>
      </p:sp>
      <p:sp>
        <p:nvSpPr>
          <p:cNvPr id="7" name="Text Placeholder 6">
            <a:extLst>
              <a:ext uri="{FF2B5EF4-FFF2-40B4-BE49-F238E27FC236}">
                <a16:creationId xmlns:a16="http://schemas.microsoft.com/office/drawing/2014/main" id="{233D39E2-2188-4621-B115-A912A057E8AC}"/>
              </a:ext>
            </a:extLst>
          </p:cNvPr>
          <p:cNvSpPr>
            <a:spLocks noGrp="1"/>
          </p:cNvSpPr>
          <p:nvPr>
            <p:ph type="body" sz="quarter" idx="11"/>
          </p:nvPr>
        </p:nvSpPr>
        <p:spPr>
          <a:xfrm>
            <a:off x="577015" y="4628132"/>
            <a:ext cx="3289381" cy="1325562"/>
          </a:xfrm>
        </p:spPr>
        <p:txBody>
          <a:bodyPr>
            <a:noAutofit/>
          </a:bodyPr>
          <a:lstStyle>
            <a:lvl1pPr marL="0" indent="0" algn="l">
              <a:lnSpc>
                <a:spcPct val="100000"/>
              </a:lnSpc>
              <a:buNone/>
              <a:defRPr sz="1050">
                <a:latin typeface="+mn-lt"/>
                <a:cs typeface="Arial" panose="020B0604020202020204" pitchFamily="34" charset="0"/>
              </a:defRPr>
            </a:lvl1pPr>
          </a:lstStyle>
          <a:p>
            <a:pPr lvl="0"/>
            <a:r>
              <a:rPr lang="en-US"/>
              <a:t>Click to edit Master text styles</a:t>
            </a:r>
          </a:p>
        </p:txBody>
      </p:sp>
      <p:sp>
        <p:nvSpPr>
          <p:cNvPr id="8" name="Text Placeholder 6">
            <a:extLst>
              <a:ext uri="{FF2B5EF4-FFF2-40B4-BE49-F238E27FC236}">
                <a16:creationId xmlns:a16="http://schemas.microsoft.com/office/drawing/2014/main" id="{75D558A5-D3BF-4DB7-928F-A20868F3C37D}"/>
              </a:ext>
            </a:extLst>
          </p:cNvPr>
          <p:cNvSpPr>
            <a:spLocks noGrp="1"/>
          </p:cNvSpPr>
          <p:nvPr>
            <p:ph type="body" sz="quarter" idx="12"/>
          </p:nvPr>
        </p:nvSpPr>
        <p:spPr>
          <a:xfrm>
            <a:off x="577015" y="4165143"/>
            <a:ext cx="3289381" cy="382749"/>
          </a:xfrm>
        </p:spPr>
        <p:txBody>
          <a:bodyPr anchor="b">
            <a:normAutofit/>
          </a:bodyPr>
          <a:lstStyle>
            <a:lvl1pPr marL="0" indent="0" algn="l">
              <a:buNone/>
              <a:defRPr sz="1200" b="1">
                <a:latin typeface="+mj-lt"/>
                <a:cs typeface="Arial" panose="020B0604020202020204" pitchFamily="34" charset="0"/>
              </a:defRPr>
            </a:lvl1pPr>
          </a:lstStyle>
          <a:p>
            <a:pPr lvl="0"/>
            <a:r>
              <a:rPr lang="en-US"/>
              <a:t>Click to edit Master text styles</a:t>
            </a:r>
          </a:p>
        </p:txBody>
      </p:sp>
      <p:sp>
        <p:nvSpPr>
          <p:cNvPr id="6" name="Shape 62" title="Decorative">
            <a:extLst>
              <a:ext uri="{FF2B5EF4-FFF2-40B4-BE49-F238E27FC236}">
                <a16:creationId xmlns:a16="http://schemas.microsoft.com/office/drawing/2014/main" id="{2683CBB0-468F-4DD2-853B-FBFFA91B662E}"/>
              </a:ext>
            </a:extLst>
          </p:cNvPr>
          <p:cNvSpPr/>
          <p:nvPr userDrawn="1"/>
        </p:nvSpPr>
        <p:spPr>
          <a:xfrm flipV="1">
            <a:off x="395570" y="1631761"/>
            <a:ext cx="0" cy="4321933"/>
          </a:xfrm>
          <a:prstGeom prst="line">
            <a:avLst/>
          </a:prstGeom>
          <a:ln w="76200">
            <a:solidFill>
              <a:schemeClr val="accent1">
                <a:alpha val="97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
        <p:nvSpPr>
          <p:cNvPr id="9" name="Picture Placeholder 5" title="Decorative">
            <a:extLst>
              <a:ext uri="{FF2B5EF4-FFF2-40B4-BE49-F238E27FC236}">
                <a16:creationId xmlns:a16="http://schemas.microsoft.com/office/drawing/2014/main" id="{EADDC907-00BA-437D-8631-DCDAA19616AC}"/>
              </a:ext>
            </a:extLst>
          </p:cNvPr>
          <p:cNvSpPr>
            <a:spLocks noGrp="1"/>
          </p:cNvSpPr>
          <p:nvPr>
            <p:ph type="pic" sz="quarter" idx="13"/>
          </p:nvPr>
        </p:nvSpPr>
        <p:spPr>
          <a:xfrm>
            <a:off x="577016" y="1631761"/>
            <a:ext cx="603569" cy="804759"/>
          </a:xfrm>
          <a:prstGeom prst="rect">
            <a:avLst/>
          </a:prstGeom>
          <a:solidFill>
            <a:schemeClr val="bg1"/>
          </a:solidFill>
          <a:ln w="19050">
            <a:noFill/>
          </a:ln>
        </p:spPr>
        <p:txBody>
          <a:bodyPr>
            <a:normAutofit/>
          </a:bodyPr>
          <a:lstStyle>
            <a:lvl1pPr>
              <a:defRPr sz="600"/>
            </a:lvl1pPr>
          </a:lstStyle>
          <a:p>
            <a:r>
              <a:rPr lang="en-US"/>
              <a:t>Click icon to add picture</a:t>
            </a:r>
            <a:endParaRPr lang="en-US" dirty="0"/>
          </a:p>
        </p:txBody>
      </p:sp>
    </p:spTree>
    <p:extLst>
      <p:ext uri="{BB962C8B-B14F-4D97-AF65-F5344CB8AC3E}">
        <p14:creationId xmlns:p14="http://schemas.microsoft.com/office/powerpoint/2010/main" val="30582575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5"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1" y="2808079"/>
            <a:ext cx="4572000" cy="4049920"/>
          </a:xfrm>
        </p:spPr>
        <p:txBody>
          <a:bodyPr/>
          <a:lstStyle/>
          <a:p>
            <a:r>
              <a:rPr lang="en-US"/>
              <a:t>Click icon to add picture</a:t>
            </a:r>
            <a:endParaRPr lang="en-US" dirty="0"/>
          </a:p>
        </p:txBody>
      </p:sp>
      <p:sp>
        <p:nvSpPr>
          <p:cNvPr id="2" name="Title 1">
            <a:extLst>
              <a:ext uri="{FF2B5EF4-FFF2-40B4-BE49-F238E27FC236}">
                <a16:creationId xmlns:a16="http://schemas.microsoft.com/office/drawing/2014/main" id="{110731EC-67BA-493B-B1C7-6258DD2B6042}"/>
              </a:ext>
            </a:extLst>
          </p:cNvPr>
          <p:cNvSpPr>
            <a:spLocks noGrp="1"/>
          </p:cNvSpPr>
          <p:nvPr>
            <p:ph type="title"/>
          </p:nvPr>
        </p:nvSpPr>
        <p:spPr>
          <a:xfrm>
            <a:off x="628650" y="571466"/>
            <a:ext cx="3943351" cy="1325563"/>
          </a:xfrm>
        </p:spPr>
        <p:txBody>
          <a:bodyPr anchor="b">
            <a:normAutofit/>
          </a:bodyPr>
          <a:lstStyle>
            <a:lvl1pPr algn="r">
              <a:defRPr sz="3000">
                <a:latin typeface="+mj-lt"/>
              </a:defRPr>
            </a:lvl1pPr>
          </a:lstStyle>
          <a:p>
            <a:r>
              <a:rPr lang="en-US"/>
              <a:t>Click to edit Master title style</a:t>
            </a:r>
            <a:endParaRPr lang="en-US" dirty="0"/>
          </a:p>
        </p:txBody>
      </p:sp>
      <p:sp>
        <p:nvSpPr>
          <p:cNvPr id="9" name="Text Placeholder 6">
            <a:extLst>
              <a:ext uri="{FF2B5EF4-FFF2-40B4-BE49-F238E27FC236}">
                <a16:creationId xmlns:a16="http://schemas.microsoft.com/office/drawing/2014/main" id="{92EBEB66-5E12-4FD8-AC09-10C992CA7CFE}"/>
              </a:ext>
            </a:extLst>
          </p:cNvPr>
          <p:cNvSpPr>
            <a:spLocks noGrp="1"/>
          </p:cNvSpPr>
          <p:nvPr>
            <p:ph type="body" sz="quarter" idx="14" hasCustomPrompt="1"/>
          </p:nvPr>
        </p:nvSpPr>
        <p:spPr>
          <a:xfrm>
            <a:off x="5240869" y="2808080"/>
            <a:ext cx="3234265" cy="382749"/>
          </a:xfrm>
        </p:spPr>
        <p:txBody>
          <a:bodyPr vert="horz" lIns="0" tIns="45720" rIns="91440" bIns="45720" rtlCol="0" anchor="b">
            <a:normAutofit/>
          </a:bodyPr>
          <a:lstStyle>
            <a:lvl1pPr>
              <a:defRPr lang="en-US" sz="1200" b="1" dirty="0">
                <a:latin typeface="+mj-lt"/>
              </a:defRPr>
            </a:lvl1pPr>
          </a:lstStyle>
          <a:p>
            <a:pPr marL="0" lvl="0" indent="0">
              <a:buNone/>
            </a:pPr>
            <a:r>
              <a:rPr lang="en-US" dirty="0"/>
              <a:t>Click to add title here</a:t>
            </a:r>
          </a:p>
        </p:txBody>
      </p:sp>
      <p:sp>
        <p:nvSpPr>
          <p:cNvPr id="10" name="Text Placeholder 3">
            <a:extLst>
              <a:ext uri="{FF2B5EF4-FFF2-40B4-BE49-F238E27FC236}">
                <a16:creationId xmlns:a16="http://schemas.microsoft.com/office/drawing/2014/main" id="{37EBF543-63D2-4169-AB73-3F4BD242FA61}"/>
              </a:ext>
            </a:extLst>
          </p:cNvPr>
          <p:cNvSpPr>
            <a:spLocks noGrp="1"/>
          </p:cNvSpPr>
          <p:nvPr>
            <p:ph type="body" sz="quarter" idx="16"/>
          </p:nvPr>
        </p:nvSpPr>
        <p:spPr>
          <a:xfrm>
            <a:off x="5240869" y="3212364"/>
            <a:ext cx="3234265" cy="2962659"/>
          </a:xfrm>
        </p:spPr>
        <p:txBody>
          <a:bodyPr lIns="0" tIns="72000">
            <a:normAutofit/>
          </a:bodyPr>
          <a:lstStyle>
            <a:lvl1pPr>
              <a:defRPr sz="1050">
                <a:latin typeface="+mn-lt"/>
              </a:defRPr>
            </a:lvl1pPr>
            <a:lvl2pPr>
              <a:defRPr sz="900">
                <a:latin typeface="+mn-lt"/>
              </a:defRPr>
            </a:lvl2pPr>
            <a:lvl3pPr>
              <a:defRPr sz="825">
                <a:latin typeface="+mn-lt"/>
              </a:defRPr>
            </a:lvl3pPr>
            <a:lvl4pPr>
              <a:defRPr sz="788">
                <a:latin typeface="+mn-lt"/>
              </a:defRPr>
            </a:lvl4pPr>
            <a:lvl5pPr>
              <a:defRPr sz="788">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Shape 62" title="Decorative">
            <a:extLst>
              <a:ext uri="{FF2B5EF4-FFF2-40B4-BE49-F238E27FC236}">
                <a16:creationId xmlns:a16="http://schemas.microsoft.com/office/drawing/2014/main" id="{2683CBB0-468F-4DD2-853B-FBFFA91B662E}"/>
              </a:ext>
            </a:extLst>
          </p:cNvPr>
          <p:cNvSpPr/>
          <p:nvPr userDrawn="1"/>
        </p:nvSpPr>
        <p:spPr>
          <a:xfrm rot="16200000" flipV="1">
            <a:off x="3848135" y="1497818"/>
            <a:ext cx="0" cy="1447733"/>
          </a:xfrm>
          <a:prstGeom prst="line">
            <a:avLst/>
          </a:prstGeom>
          <a:ln w="76200">
            <a:solidFill>
              <a:schemeClr val="accent1">
                <a:alpha val="97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Tree>
    <p:extLst>
      <p:ext uri="{BB962C8B-B14F-4D97-AF65-F5344CB8AC3E}">
        <p14:creationId xmlns:p14="http://schemas.microsoft.com/office/powerpoint/2010/main" val="8194163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1E5DCEB-1CC8-4AEE-9DEC-6C62AD4FB42C}"/>
              </a:ext>
            </a:extLst>
          </p:cNvPr>
          <p:cNvSpPr/>
          <p:nvPr userDrawn="1"/>
        </p:nvSpPr>
        <p:spPr>
          <a:xfrm>
            <a:off x="0" y="3429000"/>
            <a:ext cx="4572001" cy="3429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3"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1" y="0"/>
            <a:ext cx="4572000" cy="3429000"/>
          </a:xfrm>
        </p:spPr>
        <p:txBody>
          <a:bodyPr/>
          <a:lstStyle/>
          <a:p>
            <a:r>
              <a:rPr lang="en-US"/>
              <a:t>Click icon to add picture</a:t>
            </a:r>
            <a:endParaRPr lang="en-US" dirty="0"/>
          </a:p>
        </p:txBody>
      </p:sp>
      <p:sp>
        <p:nvSpPr>
          <p:cNvPr id="2" name="Title 1">
            <a:extLst>
              <a:ext uri="{FF2B5EF4-FFF2-40B4-BE49-F238E27FC236}">
                <a16:creationId xmlns:a16="http://schemas.microsoft.com/office/drawing/2014/main" id="{110731EC-67BA-493B-B1C7-6258DD2B6042}"/>
              </a:ext>
            </a:extLst>
          </p:cNvPr>
          <p:cNvSpPr>
            <a:spLocks noGrp="1"/>
          </p:cNvSpPr>
          <p:nvPr>
            <p:ph type="title"/>
          </p:nvPr>
        </p:nvSpPr>
        <p:spPr>
          <a:xfrm>
            <a:off x="5240869" y="1190910"/>
            <a:ext cx="3415506" cy="1325563"/>
          </a:xfrm>
        </p:spPr>
        <p:txBody>
          <a:bodyPr lIns="0" anchor="b">
            <a:normAutofit/>
          </a:bodyPr>
          <a:lstStyle>
            <a:lvl1pPr algn="l">
              <a:defRPr sz="3000">
                <a:latin typeface="+mj-lt"/>
              </a:defRPr>
            </a:lvl1pPr>
          </a:lstStyle>
          <a:p>
            <a:r>
              <a:rPr lang="en-US"/>
              <a:t>Click to edit Master title style</a:t>
            </a:r>
            <a:endParaRPr lang="en-US" dirty="0"/>
          </a:p>
        </p:txBody>
      </p:sp>
      <p:sp>
        <p:nvSpPr>
          <p:cNvPr id="9" name="Text Placeholder 6">
            <a:extLst>
              <a:ext uri="{FF2B5EF4-FFF2-40B4-BE49-F238E27FC236}">
                <a16:creationId xmlns:a16="http://schemas.microsoft.com/office/drawing/2014/main" id="{92EBEB66-5E12-4FD8-AC09-10C992CA7CFE}"/>
              </a:ext>
            </a:extLst>
          </p:cNvPr>
          <p:cNvSpPr>
            <a:spLocks noGrp="1"/>
          </p:cNvSpPr>
          <p:nvPr>
            <p:ph type="body" sz="quarter" idx="14" hasCustomPrompt="1"/>
          </p:nvPr>
        </p:nvSpPr>
        <p:spPr>
          <a:xfrm>
            <a:off x="5247940" y="2516139"/>
            <a:ext cx="3408435" cy="382749"/>
          </a:xfrm>
        </p:spPr>
        <p:txBody>
          <a:bodyPr vert="horz" lIns="0" tIns="45720" rIns="91440" bIns="45720" rtlCol="0" anchor="b">
            <a:normAutofit/>
          </a:bodyPr>
          <a:lstStyle>
            <a:lvl1pPr>
              <a:defRPr lang="en-US" sz="1200" b="1" dirty="0">
                <a:latin typeface="+mj-lt"/>
              </a:defRPr>
            </a:lvl1pPr>
          </a:lstStyle>
          <a:p>
            <a:pPr marL="0" lvl="0" indent="0">
              <a:buNone/>
            </a:pPr>
            <a:r>
              <a:rPr lang="en-US" dirty="0"/>
              <a:t>Click to add title here</a:t>
            </a:r>
          </a:p>
        </p:txBody>
      </p:sp>
      <p:sp>
        <p:nvSpPr>
          <p:cNvPr id="10" name="Text Placeholder 3">
            <a:extLst>
              <a:ext uri="{FF2B5EF4-FFF2-40B4-BE49-F238E27FC236}">
                <a16:creationId xmlns:a16="http://schemas.microsoft.com/office/drawing/2014/main" id="{37EBF543-63D2-4169-AB73-3F4BD242FA61}"/>
              </a:ext>
            </a:extLst>
          </p:cNvPr>
          <p:cNvSpPr>
            <a:spLocks noGrp="1"/>
          </p:cNvSpPr>
          <p:nvPr>
            <p:ph type="body" sz="quarter" idx="16"/>
          </p:nvPr>
        </p:nvSpPr>
        <p:spPr>
          <a:xfrm>
            <a:off x="5247940" y="2920422"/>
            <a:ext cx="3408435" cy="3226378"/>
          </a:xfrm>
        </p:spPr>
        <p:txBody>
          <a:bodyPr lIns="0" tIns="72000">
            <a:normAutofit/>
          </a:bodyPr>
          <a:lstStyle>
            <a:lvl1pPr>
              <a:defRPr sz="1050"/>
            </a:lvl1pPr>
            <a:lvl2pPr>
              <a:defRPr sz="900"/>
            </a:lvl2pPr>
            <a:lvl3pPr>
              <a:defRPr sz="825"/>
            </a:lvl3pPr>
            <a:lvl4pPr>
              <a:defRPr sz="788"/>
            </a:lvl4pPr>
            <a:lvl5pPr>
              <a:defRPr sz="788"/>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B53E20B-DD70-4AFB-9D9B-17969F880C06}"/>
              </a:ext>
            </a:extLst>
          </p:cNvPr>
          <p:cNvSpPr>
            <a:spLocks noGrp="1"/>
          </p:cNvSpPr>
          <p:nvPr>
            <p:ph type="body" sz="quarter" idx="15"/>
          </p:nvPr>
        </p:nvSpPr>
        <p:spPr>
          <a:xfrm>
            <a:off x="628650" y="3606800"/>
            <a:ext cx="3695701" cy="2540000"/>
          </a:xfrm>
        </p:spPr>
        <p:txBody>
          <a:bodyPr lIns="0" tIns="72000">
            <a:normAutofit/>
          </a:bodyPr>
          <a:lstStyle>
            <a:lvl1pPr>
              <a:defRPr sz="2100">
                <a:solidFill>
                  <a:schemeClr val="bg1"/>
                </a:solidFill>
              </a:defRPr>
            </a:lvl1pPr>
            <a:lvl2pPr>
              <a:defRPr sz="1800">
                <a:solidFill>
                  <a:schemeClr val="bg1"/>
                </a:solidFill>
              </a:defRPr>
            </a:lvl2pPr>
            <a:lvl3pPr>
              <a:defRPr sz="1500">
                <a:solidFill>
                  <a:schemeClr val="bg1"/>
                </a:solidFill>
              </a:defRPr>
            </a:lvl3pPr>
            <a:lvl4pPr>
              <a:defRPr sz="1350">
                <a:solidFill>
                  <a:schemeClr val="bg1"/>
                </a:solidFill>
              </a:defRPr>
            </a:lvl4pPr>
            <a:lvl5pPr>
              <a:defRPr sz="13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437590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7"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6"/>
          </p:nvPr>
        </p:nvSpPr>
        <p:spPr>
          <a:xfrm>
            <a:off x="0" y="0"/>
            <a:ext cx="2781300" cy="6853712"/>
          </a:xfrm>
          <a:solidFill>
            <a:schemeClr val="bg1">
              <a:lumMod val="95000"/>
            </a:schemeClr>
          </a:solidFill>
        </p:spPr>
        <p:txBody>
          <a:bodyPr/>
          <a:lstStyle/>
          <a:p>
            <a:r>
              <a:rPr lang="en-US"/>
              <a:t>Click icon to add picture</a:t>
            </a:r>
            <a:endParaRPr lang="en-US" dirty="0"/>
          </a:p>
        </p:txBody>
      </p:sp>
      <p:sp>
        <p:nvSpPr>
          <p:cNvPr id="11" name="Rectangle 10" title="Decorative"/>
          <p:cNvSpPr/>
          <p:nvPr userDrawn="1"/>
        </p:nvSpPr>
        <p:spPr>
          <a:xfrm>
            <a:off x="2781300" y="0"/>
            <a:ext cx="35814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a:extLst>
              <a:ext uri="{FF2B5EF4-FFF2-40B4-BE49-F238E27FC236}">
                <a16:creationId xmlns:a16="http://schemas.microsoft.com/office/drawing/2014/main" id="{110731EC-67BA-493B-B1C7-6258DD2B6042}"/>
              </a:ext>
            </a:extLst>
          </p:cNvPr>
          <p:cNvSpPr>
            <a:spLocks noGrp="1"/>
          </p:cNvSpPr>
          <p:nvPr>
            <p:ph type="title"/>
          </p:nvPr>
        </p:nvSpPr>
        <p:spPr>
          <a:xfrm>
            <a:off x="3189691" y="936981"/>
            <a:ext cx="2764619" cy="1466055"/>
          </a:xfrm>
        </p:spPr>
        <p:txBody>
          <a:bodyPr lIns="0" anchor="t">
            <a:normAutofit/>
          </a:bodyPr>
          <a:lstStyle>
            <a:lvl1pPr algn="l">
              <a:defRPr sz="3000">
                <a:solidFill>
                  <a:schemeClr val="bg1"/>
                </a:solidFill>
                <a:latin typeface="+mj-lt"/>
              </a:defRPr>
            </a:lvl1pPr>
          </a:lstStyle>
          <a:p>
            <a:r>
              <a:rPr lang="en-US"/>
              <a:t>Click to edit Master title style</a:t>
            </a:r>
            <a:endParaRPr lang="en-US" dirty="0"/>
          </a:p>
        </p:txBody>
      </p:sp>
      <p:sp>
        <p:nvSpPr>
          <p:cNvPr id="8" name="Text Placeholder 6">
            <a:extLst>
              <a:ext uri="{FF2B5EF4-FFF2-40B4-BE49-F238E27FC236}">
                <a16:creationId xmlns:a16="http://schemas.microsoft.com/office/drawing/2014/main" id="{75D558A5-D3BF-4DB7-928F-A20868F3C37D}"/>
              </a:ext>
            </a:extLst>
          </p:cNvPr>
          <p:cNvSpPr>
            <a:spLocks noGrp="1"/>
          </p:cNvSpPr>
          <p:nvPr>
            <p:ph type="body" sz="quarter" idx="12" hasCustomPrompt="1"/>
          </p:nvPr>
        </p:nvSpPr>
        <p:spPr>
          <a:xfrm>
            <a:off x="3189741" y="2407323"/>
            <a:ext cx="2764519" cy="382749"/>
          </a:xfrm>
        </p:spPr>
        <p:txBody>
          <a:bodyPr lIns="0" anchor="b">
            <a:normAutofit/>
          </a:bodyPr>
          <a:lstStyle>
            <a:lvl1pPr marL="0" indent="0">
              <a:buNone/>
              <a:defRPr sz="1200" b="1">
                <a:solidFill>
                  <a:schemeClr val="bg1"/>
                </a:solidFill>
                <a:latin typeface="+mj-lt"/>
                <a:cs typeface="Arial" panose="020B0604020202020204" pitchFamily="34" charset="0"/>
              </a:defRPr>
            </a:lvl1pPr>
          </a:lstStyle>
          <a:p>
            <a:pPr lvl="0"/>
            <a:r>
              <a:rPr lang="en-US" dirty="0"/>
              <a:t>Click to add title here</a:t>
            </a:r>
          </a:p>
        </p:txBody>
      </p:sp>
      <p:sp>
        <p:nvSpPr>
          <p:cNvPr id="4" name="Text Placeholder 3">
            <a:extLst>
              <a:ext uri="{FF2B5EF4-FFF2-40B4-BE49-F238E27FC236}">
                <a16:creationId xmlns:a16="http://schemas.microsoft.com/office/drawing/2014/main" id="{9B53E20B-DD70-4AFB-9D9B-17969F880C06}"/>
              </a:ext>
            </a:extLst>
          </p:cNvPr>
          <p:cNvSpPr>
            <a:spLocks noGrp="1"/>
          </p:cNvSpPr>
          <p:nvPr>
            <p:ph type="body" sz="quarter" idx="15"/>
          </p:nvPr>
        </p:nvSpPr>
        <p:spPr>
          <a:xfrm>
            <a:off x="3189691" y="2811607"/>
            <a:ext cx="2764619" cy="3044825"/>
          </a:xfrm>
        </p:spPr>
        <p:txBody>
          <a:bodyPr lIns="0" tIns="72000">
            <a:normAutofit/>
          </a:bodyPr>
          <a:lstStyle>
            <a:lvl1pPr>
              <a:defRPr sz="1050">
                <a:solidFill>
                  <a:schemeClr val="bg1"/>
                </a:solidFill>
              </a:defRPr>
            </a:lvl1pPr>
            <a:lvl2pPr>
              <a:defRPr sz="900">
                <a:solidFill>
                  <a:schemeClr val="bg1"/>
                </a:solidFill>
              </a:defRPr>
            </a:lvl2pPr>
            <a:lvl3pPr>
              <a:defRPr sz="825">
                <a:solidFill>
                  <a:schemeClr val="bg1"/>
                </a:solidFill>
              </a:defRPr>
            </a:lvl3pPr>
            <a:lvl4pPr>
              <a:defRPr sz="788">
                <a:solidFill>
                  <a:schemeClr val="bg1"/>
                </a:solidFill>
              </a:defRPr>
            </a:lvl4pPr>
            <a:lvl5pPr>
              <a:defRPr sz="788">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7"/>
          </p:nvPr>
        </p:nvSpPr>
        <p:spPr>
          <a:xfrm>
            <a:off x="6362700" y="0"/>
            <a:ext cx="2781300" cy="6853712"/>
          </a:xfrm>
          <a:solidFill>
            <a:schemeClr val="bg1">
              <a:lumMod val="95000"/>
            </a:schemeClr>
          </a:solidFill>
        </p:spPr>
        <p:txBody>
          <a:bodyPr/>
          <a:lstStyle/>
          <a:p>
            <a:r>
              <a:rPr lang="en-US"/>
              <a:t>Click icon to add picture</a:t>
            </a:r>
            <a:endParaRPr lang="en-US" dirty="0"/>
          </a:p>
        </p:txBody>
      </p:sp>
    </p:spTree>
    <p:extLst>
      <p:ext uri="{BB962C8B-B14F-4D97-AF65-F5344CB8AC3E}">
        <p14:creationId xmlns:p14="http://schemas.microsoft.com/office/powerpoint/2010/main" val="2106625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Slide with Image">
    <p:spTree>
      <p:nvGrpSpPr>
        <p:cNvPr id="1" name=""/>
        <p:cNvGrpSpPr/>
        <p:nvPr/>
      </p:nvGrpSpPr>
      <p:grpSpPr>
        <a:xfrm>
          <a:off x="0" y="0"/>
          <a:ext cx="0" cy="0"/>
          <a:chOff x="0" y="0"/>
          <a:chExt cx="0" cy="0"/>
        </a:xfrm>
      </p:grpSpPr>
      <p:sp>
        <p:nvSpPr>
          <p:cNvPr id="7"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0" y="4288"/>
            <a:ext cx="9144000" cy="6853712"/>
          </a:xfrm>
          <a:solidFill>
            <a:schemeClr val="bg1">
              <a:lumMod val="95000"/>
            </a:schemeClr>
          </a:solidFill>
        </p:spPr>
        <p:txBody>
          <a:bodyPr/>
          <a:lstStyle/>
          <a:p>
            <a:r>
              <a:rPr lang="en-US"/>
              <a:t>Click icon to add picture</a:t>
            </a:r>
            <a:endParaRPr lang="en-US" dirty="0"/>
          </a:p>
        </p:txBody>
      </p:sp>
      <p:sp>
        <p:nvSpPr>
          <p:cNvPr id="6" name="Title 1">
            <a:extLst>
              <a:ext uri="{FF2B5EF4-FFF2-40B4-BE49-F238E27FC236}">
                <a16:creationId xmlns:a16="http://schemas.microsoft.com/office/drawing/2014/main" id="{AA99C074-A230-B944-8FEA-870A76765C60}"/>
              </a:ext>
            </a:extLst>
          </p:cNvPr>
          <p:cNvSpPr>
            <a:spLocks noGrp="1"/>
          </p:cNvSpPr>
          <p:nvPr>
            <p:ph type="title" hasCustomPrompt="1"/>
          </p:nvPr>
        </p:nvSpPr>
        <p:spPr>
          <a:xfrm>
            <a:off x="628650" y="2002421"/>
            <a:ext cx="5439379" cy="891250"/>
          </a:xfrm>
        </p:spPr>
        <p:txBody>
          <a:bodyPr anchor="t">
            <a:noAutofit/>
          </a:bodyPr>
          <a:lstStyle>
            <a:lvl1pPr>
              <a:defRPr sz="3750" b="1">
                <a:solidFill>
                  <a:schemeClr val="bg1"/>
                </a:solidFill>
                <a:latin typeface="+mj-lt"/>
              </a:defRPr>
            </a:lvl1pPr>
          </a:lstStyle>
          <a:p>
            <a:r>
              <a:rPr lang="en-US" dirty="0"/>
              <a:t>THANK YOU</a:t>
            </a:r>
          </a:p>
        </p:txBody>
      </p:sp>
      <p:sp>
        <p:nvSpPr>
          <p:cNvPr id="13" name="Text Placeholder 12">
            <a:extLst>
              <a:ext uri="{FF2B5EF4-FFF2-40B4-BE49-F238E27FC236}">
                <a16:creationId xmlns:a16="http://schemas.microsoft.com/office/drawing/2014/main" id="{1221857D-ECFA-4D4D-91DF-E36500791501}"/>
              </a:ext>
            </a:extLst>
          </p:cNvPr>
          <p:cNvSpPr>
            <a:spLocks noGrp="1"/>
          </p:cNvSpPr>
          <p:nvPr>
            <p:ph type="body" sz="quarter" idx="14" hasCustomPrompt="1"/>
          </p:nvPr>
        </p:nvSpPr>
        <p:spPr>
          <a:xfrm>
            <a:off x="628650" y="3090445"/>
            <a:ext cx="5439378" cy="338549"/>
          </a:xfrm>
        </p:spPr>
        <p:txBody>
          <a:bodyPr>
            <a:normAutofit/>
          </a:bodyPr>
          <a:lstStyle>
            <a:lvl1pPr marL="0" indent="0">
              <a:buNone/>
              <a:defRPr sz="1200" spc="225">
                <a:solidFill>
                  <a:schemeClr val="bg1"/>
                </a:solidFill>
                <a:latin typeface="+mn-lt"/>
                <a:cs typeface="Arial" panose="020B0604020202020204" pitchFamily="34" charset="0"/>
              </a:defRPr>
            </a:lvl1pPr>
          </a:lstStyle>
          <a:p>
            <a:pPr lvl="0"/>
            <a:r>
              <a:rPr lang="en-US" dirty="0"/>
              <a:t>WWW.WEBSITENAME.COM</a:t>
            </a:r>
          </a:p>
        </p:txBody>
      </p:sp>
      <p:sp>
        <p:nvSpPr>
          <p:cNvPr id="5" name="Shape 62" title="Decorative">
            <a:extLst>
              <a:ext uri="{FF2B5EF4-FFF2-40B4-BE49-F238E27FC236}">
                <a16:creationId xmlns:a16="http://schemas.microsoft.com/office/drawing/2014/main" id="{E1A23DB6-E067-4A30-8C4B-98B452428518}"/>
              </a:ext>
            </a:extLst>
          </p:cNvPr>
          <p:cNvSpPr/>
          <p:nvPr userDrawn="1"/>
        </p:nvSpPr>
        <p:spPr>
          <a:xfrm rot="16200000" flipV="1">
            <a:off x="1438872" y="2093446"/>
            <a:ext cx="1" cy="1641604"/>
          </a:xfrm>
          <a:prstGeom prst="line">
            <a:avLst/>
          </a:prstGeom>
          <a:ln w="76200">
            <a:solidFill>
              <a:schemeClr val="accent1">
                <a:lumMod val="60000"/>
                <a:lumOff val="40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Tree>
    <p:extLst>
      <p:ext uri="{BB962C8B-B14F-4D97-AF65-F5344CB8AC3E}">
        <p14:creationId xmlns:p14="http://schemas.microsoft.com/office/powerpoint/2010/main" val="3283503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12" name="Rectangle 11" title="Decorative">
            <a:extLst>
              <a:ext uri="{FF2B5EF4-FFF2-40B4-BE49-F238E27FC236}">
                <a16:creationId xmlns:a16="http://schemas.microsoft.com/office/drawing/2014/main" id="{60EEF041-4EFF-410A-AFB4-25A65B462B2D}"/>
              </a:ext>
            </a:extLst>
          </p:cNvPr>
          <p:cNvSpPr/>
          <p:nvPr userDrawn="1"/>
        </p:nvSpPr>
        <p:spPr>
          <a:xfrm>
            <a:off x="6136386" y="0"/>
            <a:ext cx="300761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Rectangle 2" title="Decorative">
            <a:extLst>
              <a:ext uri="{FF2B5EF4-FFF2-40B4-BE49-F238E27FC236}">
                <a16:creationId xmlns:a16="http://schemas.microsoft.com/office/drawing/2014/main" id="{60EEF041-4EFF-410A-AFB4-25A65B462B2D}"/>
              </a:ext>
            </a:extLst>
          </p:cNvPr>
          <p:cNvSpPr/>
          <p:nvPr userDrawn="1"/>
        </p:nvSpPr>
        <p:spPr>
          <a:xfrm>
            <a:off x="3128771" y="0"/>
            <a:ext cx="300761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8" name="Text Placeholder 6">
            <a:extLst>
              <a:ext uri="{FF2B5EF4-FFF2-40B4-BE49-F238E27FC236}">
                <a16:creationId xmlns:a16="http://schemas.microsoft.com/office/drawing/2014/main" id="{75D558A5-D3BF-4DB7-928F-A20868F3C37D}"/>
              </a:ext>
            </a:extLst>
          </p:cNvPr>
          <p:cNvSpPr>
            <a:spLocks noGrp="1"/>
          </p:cNvSpPr>
          <p:nvPr>
            <p:ph type="body" sz="quarter" idx="12" hasCustomPrompt="1"/>
          </p:nvPr>
        </p:nvSpPr>
        <p:spPr>
          <a:xfrm>
            <a:off x="3250318" y="1680548"/>
            <a:ext cx="2764519" cy="382749"/>
          </a:xfrm>
        </p:spPr>
        <p:txBody>
          <a:bodyPr lIns="0" anchor="b">
            <a:normAutofit/>
          </a:bodyPr>
          <a:lstStyle>
            <a:lvl1pPr marL="0" indent="0">
              <a:buNone/>
              <a:defRPr sz="1200" b="1">
                <a:solidFill>
                  <a:schemeClr val="bg1"/>
                </a:solidFill>
                <a:latin typeface="+mj-lt"/>
                <a:cs typeface="Arial" panose="020B0604020202020204" pitchFamily="34" charset="0"/>
              </a:defRPr>
            </a:lvl1pPr>
          </a:lstStyle>
          <a:p>
            <a:pPr lvl="0"/>
            <a:r>
              <a:rPr lang="en-US" dirty="0"/>
              <a:t>Click to add title here</a:t>
            </a:r>
          </a:p>
        </p:txBody>
      </p:sp>
      <p:sp>
        <p:nvSpPr>
          <p:cNvPr id="9" name="Text Placeholder 6">
            <a:extLst>
              <a:ext uri="{FF2B5EF4-FFF2-40B4-BE49-F238E27FC236}">
                <a16:creationId xmlns:a16="http://schemas.microsoft.com/office/drawing/2014/main" id="{92EBEB66-5E12-4FD8-AC09-10C992CA7CFE}"/>
              </a:ext>
            </a:extLst>
          </p:cNvPr>
          <p:cNvSpPr>
            <a:spLocks noGrp="1"/>
          </p:cNvSpPr>
          <p:nvPr>
            <p:ph type="body" sz="quarter" idx="14" hasCustomPrompt="1"/>
          </p:nvPr>
        </p:nvSpPr>
        <p:spPr>
          <a:xfrm>
            <a:off x="6281421" y="1680548"/>
            <a:ext cx="2743508" cy="382749"/>
          </a:xfrm>
        </p:spPr>
        <p:txBody>
          <a:bodyPr vert="horz" lIns="0" tIns="45720" rIns="91440" bIns="45720" rtlCol="0" anchor="b">
            <a:normAutofit/>
          </a:bodyPr>
          <a:lstStyle>
            <a:lvl1pPr marL="0" indent="0">
              <a:buNone/>
              <a:defRPr lang="en-US" sz="1200" b="1" dirty="0">
                <a:solidFill>
                  <a:schemeClr val="bg1"/>
                </a:solidFill>
                <a:latin typeface="+mj-lt"/>
              </a:defRPr>
            </a:lvl1pPr>
          </a:lstStyle>
          <a:p>
            <a:pPr marL="171450" lvl="0" indent="-171450"/>
            <a:r>
              <a:rPr lang="en-US" dirty="0"/>
              <a:t>Click to add title here</a:t>
            </a:r>
          </a:p>
        </p:txBody>
      </p:sp>
      <p:sp>
        <p:nvSpPr>
          <p:cNvPr id="4" name="Text Placeholder 3">
            <a:extLst>
              <a:ext uri="{FF2B5EF4-FFF2-40B4-BE49-F238E27FC236}">
                <a16:creationId xmlns:a16="http://schemas.microsoft.com/office/drawing/2014/main" id="{9B53E20B-DD70-4AFB-9D9B-17969F880C06}"/>
              </a:ext>
            </a:extLst>
          </p:cNvPr>
          <p:cNvSpPr>
            <a:spLocks noGrp="1"/>
          </p:cNvSpPr>
          <p:nvPr>
            <p:ph type="body" sz="quarter" idx="15"/>
          </p:nvPr>
        </p:nvSpPr>
        <p:spPr>
          <a:xfrm>
            <a:off x="3250091" y="2084832"/>
            <a:ext cx="2764619" cy="3044825"/>
          </a:xfrm>
        </p:spPr>
        <p:txBody>
          <a:bodyPr lIns="0" tIns="72000">
            <a:normAutofit/>
          </a:bodyPr>
          <a:lstStyle>
            <a:lvl1pPr>
              <a:defRPr sz="1050">
                <a:solidFill>
                  <a:schemeClr val="bg1"/>
                </a:solidFill>
              </a:defRPr>
            </a:lvl1pPr>
            <a:lvl2pPr>
              <a:defRPr sz="900">
                <a:solidFill>
                  <a:schemeClr val="bg1"/>
                </a:solidFill>
              </a:defRPr>
            </a:lvl2pPr>
            <a:lvl3pPr>
              <a:defRPr sz="825">
                <a:solidFill>
                  <a:schemeClr val="bg1"/>
                </a:solidFill>
              </a:defRPr>
            </a:lvl3pPr>
            <a:lvl4pPr>
              <a:defRPr sz="788">
                <a:solidFill>
                  <a:schemeClr val="bg1"/>
                </a:solidFill>
              </a:defRPr>
            </a:lvl4pPr>
            <a:lvl5pPr>
              <a:defRPr sz="788">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3">
            <a:extLst>
              <a:ext uri="{FF2B5EF4-FFF2-40B4-BE49-F238E27FC236}">
                <a16:creationId xmlns:a16="http://schemas.microsoft.com/office/drawing/2014/main" id="{37EBF543-63D2-4169-AB73-3F4BD242FA61}"/>
              </a:ext>
            </a:extLst>
          </p:cNvPr>
          <p:cNvSpPr>
            <a:spLocks noGrp="1"/>
          </p:cNvSpPr>
          <p:nvPr>
            <p:ph type="body" sz="quarter" idx="16"/>
          </p:nvPr>
        </p:nvSpPr>
        <p:spPr>
          <a:xfrm>
            <a:off x="6281421" y="2084832"/>
            <a:ext cx="2743508" cy="3044825"/>
          </a:xfrm>
        </p:spPr>
        <p:txBody>
          <a:bodyPr lIns="0" tIns="72000">
            <a:normAutofit/>
          </a:bodyPr>
          <a:lstStyle>
            <a:lvl1pPr>
              <a:defRPr sz="1050">
                <a:solidFill>
                  <a:schemeClr val="bg1"/>
                </a:solidFill>
              </a:defRPr>
            </a:lvl1pPr>
            <a:lvl2pPr>
              <a:defRPr sz="900">
                <a:solidFill>
                  <a:schemeClr val="bg1"/>
                </a:solidFill>
              </a:defRPr>
            </a:lvl2pPr>
            <a:lvl3pPr>
              <a:defRPr sz="825">
                <a:solidFill>
                  <a:schemeClr val="bg1"/>
                </a:solidFill>
              </a:defRPr>
            </a:lvl3pPr>
            <a:lvl4pPr>
              <a:defRPr sz="788">
                <a:solidFill>
                  <a:schemeClr val="bg1"/>
                </a:solidFill>
              </a:defRPr>
            </a:lvl4pPr>
            <a:lvl5pPr>
              <a:defRPr sz="788">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a:extLst>
              <a:ext uri="{FF2B5EF4-FFF2-40B4-BE49-F238E27FC236}">
                <a16:creationId xmlns:a16="http://schemas.microsoft.com/office/drawing/2014/main" id="{110731EC-67BA-493B-B1C7-6258DD2B6042}"/>
              </a:ext>
            </a:extLst>
          </p:cNvPr>
          <p:cNvSpPr>
            <a:spLocks noGrp="1"/>
          </p:cNvSpPr>
          <p:nvPr>
            <p:ph type="title"/>
          </p:nvPr>
        </p:nvSpPr>
        <p:spPr>
          <a:xfrm>
            <a:off x="302558" y="1670008"/>
            <a:ext cx="2764619" cy="1466055"/>
          </a:xfrm>
        </p:spPr>
        <p:txBody>
          <a:bodyPr lIns="0" anchor="t">
            <a:normAutofit/>
          </a:bodyPr>
          <a:lstStyle>
            <a:lvl1pPr algn="l">
              <a:defRPr sz="3000">
                <a:solidFill>
                  <a:schemeClr val="tx1"/>
                </a:solidFill>
                <a:latin typeface="+mj-lt"/>
              </a:defRPr>
            </a:lvl1pPr>
          </a:lstStyle>
          <a:p>
            <a:r>
              <a:rPr lang="en-US"/>
              <a:t>Click to edit Master title style</a:t>
            </a:r>
            <a:endParaRPr lang="en-US" dirty="0"/>
          </a:p>
        </p:txBody>
      </p:sp>
    </p:spTree>
    <p:extLst>
      <p:ext uri="{BB962C8B-B14F-4D97-AF65-F5344CB8AC3E}">
        <p14:creationId xmlns:p14="http://schemas.microsoft.com/office/powerpoint/2010/main" val="34110078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6" name="Picture Placeholder 5" title="Decorative">
            <a:extLst>
              <a:ext uri="{FF2B5EF4-FFF2-40B4-BE49-F238E27FC236}">
                <a16:creationId xmlns:a16="http://schemas.microsoft.com/office/drawing/2014/main" id="{09156155-C47D-47A0-A08D-DCAC4D742D3F}"/>
              </a:ext>
            </a:extLst>
          </p:cNvPr>
          <p:cNvSpPr>
            <a:spLocks noGrp="1"/>
          </p:cNvSpPr>
          <p:nvPr>
            <p:ph type="pic" sz="quarter" idx="17"/>
          </p:nvPr>
        </p:nvSpPr>
        <p:spPr>
          <a:xfrm>
            <a:off x="0" y="0"/>
            <a:ext cx="9144000" cy="3408892"/>
          </a:xfrm>
        </p:spPr>
        <p:txBody>
          <a:bodyPr/>
          <a:lstStyle/>
          <a:p>
            <a:r>
              <a:rPr lang="en-US"/>
              <a:t>Click icon to add picture</a:t>
            </a:r>
            <a:endParaRPr lang="en-US" dirty="0"/>
          </a:p>
        </p:txBody>
      </p:sp>
      <p:sp>
        <p:nvSpPr>
          <p:cNvPr id="11" name="Title 1" title="Decorative">
            <a:extLst>
              <a:ext uri="{FF2B5EF4-FFF2-40B4-BE49-F238E27FC236}">
                <a16:creationId xmlns:a16="http://schemas.microsoft.com/office/drawing/2014/main" id="{FC8F08DC-8736-4BFE-8B72-8DD4184DEBE1}"/>
              </a:ext>
            </a:extLst>
          </p:cNvPr>
          <p:cNvSpPr txBox="1">
            <a:spLocks/>
          </p:cNvSpPr>
          <p:nvPr userDrawn="1"/>
        </p:nvSpPr>
        <p:spPr>
          <a:xfrm>
            <a:off x="0" y="3408892"/>
            <a:ext cx="9152681" cy="3449109"/>
          </a:xfrm>
          <a:prstGeom prst="rect">
            <a:avLst/>
          </a:prstGeom>
          <a:solidFill>
            <a:schemeClr val="accent1"/>
          </a:solidFill>
        </p:spPr>
        <p:txBody>
          <a:bodyPr vert="horz" lIns="0" tIns="34290" rIns="243000" bIns="34290" rtlCol="0" anchor="ctr">
            <a:normAutofit/>
          </a:bodyPr>
          <a:lstStyle>
            <a:lvl1pPr algn="r">
              <a:lnSpc>
                <a:spcPct val="90000"/>
              </a:lnSpc>
              <a:spcBef>
                <a:spcPct val="0"/>
              </a:spcBef>
              <a:buNone/>
              <a:defRPr sz="4000" b="1" i="0" spc="-150">
                <a:solidFill>
                  <a:schemeClr val="tx2"/>
                </a:solidFill>
                <a:latin typeface="Constantia" panose="02030602050306030303" pitchFamily="18" charset="0"/>
                <a:ea typeface="+mj-ea"/>
                <a:cs typeface="Gill Sans" panose="020B0502020104020203" pitchFamily="34" charset="-79"/>
              </a:defRPr>
            </a:lvl1pPr>
          </a:lstStyle>
          <a:p>
            <a:pPr lvl="0"/>
            <a:endParaRPr lang="en-US" sz="3000" dirty="0"/>
          </a:p>
        </p:txBody>
      </p:sp>
      <p:sp>
        <p:nvSpPr>
          <p:cNvPr id="8" name="Text Placeholder 6">
            <a:extLst>
              <a:ext uri="{FF2B5EF4-FFF2-40B4-BE49-F238E27FC236}">
                <a16:creationId xmlns:a16="http://schemas.microsoft.com/office/drawing/2014/main" id="{75D558A5-D3BF-4DB7-928F-A20868F3C37D}"/>
              </a:ext>
            </a:extLst>
          </p:cNvPr>
          <p:cNvSpPr>
            <a:spLocks noGrp="1"/>
          </p:cNvSpPr>
          <p:nvPr>
            <p:ph type="body" sz="quarter" idx="12" hasCustomPrompt="1"/>
          </p:nvPr>
        </p:nvSpPr>
        <p:spPr>
          <a:xfrm>
            <a:off x="3426563" y="3666355"/>
            <a:ext cx="2586600" cy="382749"/>
          </a:xfrm>
        </p:spPr>
        <p:txBody>
          <a:bodyPr lIns="0" anchor="b">
            <a:normAutofit/>
          </a:bodyPr>
          <a:lstStyle>
            <a:lvl1pPr marL="0" indent="0">
              <a:buNone/>
              <a:defRPr sz="1200" b="1">
                <a:solidFill>
                  <a:schemeClr val="bg1"/>
                </a:solidFill>
                <a:latin typeface="+mj-lt"/>
                <a:cs typeface="Arial" panose="020B0604020202020204" pitchFamily="34" charset="0"/>
              </a:defRPr>
            </a:lvl1pPr>
          </a:lstStyle>
          <a:p>
            <a:pPr lvl="0"/>
            <a:r>
              <a:rPr lang="en-US" dirty="0"/>
              <a:t>Click to add title here</a:t>
            </a:r>
          </a:p>
        </p:txBody>
      </p:sp>
      <p:sp>
        <p:nvSpPr>
          <p:cNvPr id="9" name="Text Placeholder 6">
            <a:extLst>
              <a:ext uri="{FF2B5EF4-FFF2-40B4-BE49-F238E27FC236}">
                <a16:creationId xmlns:a16="http://schemas.microsoft.com/office/drawing/2014/main" id="{92EBEB66-5E12-4FD8-AC09-10C992CA7CFE}"/>
              </a:ext>
            </a:extLst>
          </p:cNvPr>
          <p:cNvSpPr>
            <a:spLocks noGrp="1"/>
          </p:cNvSpPr>
          <p:nvPr>
            <p:ph type="body" sz="quarter" idx="14" hasCustomPrompt="1"/>
          </p:nvPr>
        </p:nvSpPr>
        <p:spPr>
          <a:xfrm>
            <a:off x="6190542" y="3666355"/>
            <a:ext cx="2587699" cy="382749"/>
          </a:xfrm>
        </p:spPr>
        <p:txBody>
          <a:bodyPr vert="horz" lIns="0" tIns="45720" rIns="91440" bIns="45720" rtlCol="0" anchor="b">
            <a:normAutofit/>
          </a:bodyPr>
          <a:lstStyle>
            <a:lvl1pPr marL="0" indent="0">
              <a:buNone/>
              <a:defRPr lang="en-US" sz="1200" b="1" dirty="0">
                <a:solidFill>
                  <a:schemeClr val="bg1"/>
                </a:solidFill>
                <a:latin typeface="+mj-lt"/>
              </a:defRPr>
            </a:lvl1pPr>
          </a:lstStyle>
          <a:p>
            <a:pPr marL="171450" lvl="0" indent="-171450"/>
            <a:r>
              <a:rPr lang="en-US" dirty="0"/>
              <a:t>Click to add title here</a:t>
            </a:r>
          </a:p>
        </p:txBody>
      </p:sp>
      <p:sp>
        <p:nvSpPr>
          <p:cNvPr id="4" name="Text Placeholder 3">
            <a:extLst>
              <a:ext uri="{FF2B5EF4-FFF2-40B4-BE49-F238E27FC236}">
                <a16:creationId xmlns:a16="http://schemas.microsoft.com/office/drawing/2014/main" id="{9B53E20B-DD70-4AFB-9D9B-17969F880C06}"/>
              </a:ext>
            </a:extLst>
          </p:cNvPr>
          <p:cNvSpPr>
            <a:spLocks noGrp="1"/>
          </p:cNvSpPr>
          <p:nvPr>
            <p:ph type="body" sz="quarter" idx="15"/>
          </p:nvPr>
        </p:nvSpPr>
        <p:spPr>
          <a:xfrm>
            <a:off x="3426335" y="4070640"/>
            <a:ext cx="2586600" cy="2253961"/>
          </a:xfrm>
        </p:spPr>
        <p:txBody>
          <a:bodyPr lIns="0" tIns="72000">
            <a:normAutofit/>
          </a:bodyPr>
          <a:lstStyle>
            <a:lvl1pPr>
              <a:defRPr sz="1050">
                <a:solidFill>
                  <a:schemeClr val="bg1"/>
                </a:solidFill>
              </a:defRPr>
            </a:lvl1pPr>
            <a:lvl2pPr>
              <a:defRPr sz="900">
                <a:solidFill>
                  <a:schemeClr val="bg1"/>
                </a:solidFill>
              </a:defRPr>
            </a:lvl2pPr>
            <a:lvl3pPr>
              <a:defRPr sz="825">
                <a:solidFill>
                  <a:schemeClr val="bg1"/>
                </a:solidFill>
              </a:defRPr>
            </a:lvl3pPr>
            <a:lvl4pPr>
              <a:defRPr sz="788">
                <a:solidFill>
                  <a:schemeClr val="bg1"/>
                </a:solidFill>
              </a:defRPr>
            </a:lvl4pPr>
            <a:lvl5pPr>
              <a:defRPr sz="788">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3">
            <a:extLst>
              <a:ext uri="{FF2B5EF4-FFF2-40B4-BE49-F238E27FC236}">
                <a16:creationId xmlns:a16="http://schemas.microsoft.com/office/drawing/2014/main" id="{37EBF543-63D2-4169-AB73-3F4BD242FA61}"/>
              </a:ext>
            </a:extLst>
          </p:cNvPr>
          <p:cNvSpPr>
            <a:spLocks noGrp="1"/>
          </p:cNvSpPr>
          <p:nvPr>
            <p:ph type="body" sz="quarter" idx="16"/>
          </p:nvPr>
        </p:nvSpPr>
        <p:spPr>
          <a:xfrm>
            <a:off x="6190542" y="4070640"/>
            <a:ext cx="2587699" cy="2253961"/>
          </a:xfrm>
        </p:spPr>
        <p:txBody>
          <a:bodyPr lIns="0" tIns="72000">
            <a:normAutofit/>
          </a:bodyPr>
          <a:lstStyle>
            <a:lvl1pPr>
              <a:defRPr sz="1050">
                <a:solidFill>
                  <a:schemeClr val="bg1"/>
                </a:solidFill>
              </a:defRPr>
            </a:lvl1pPr>
            <a:lvl2pPr>
              <a:defRPr sz="900">
                <a:solidFill>
                  <a:schemeClr val="bg1"/>
                </a:solidFill>
              </a:defRPr>
            </a:lvl2pPr>
            <a:lvl3pPr>
              <a:defRPr sz="825">
                <a:solidFill>
                  <a:schemeClr val="bg1"/>
                </a:solidFill>
              </a:defRPr>
            </a:lvl3pPr>
            <a:lvl4pPr>
              <a:defRPr sz="788">
                <a:solidFill>
                  <a:schemeClr val="bg1"/>
                </a:solidFill>
              </a:defRPr>
            </a:lvl4pPr>
            <a:lvl5pPr>
              <a:defRPr sz="788">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itle 1">
            <a:extLst>
              <a:ext uri="{FF2B5EF4-FFF2-40B4-BE49-F238E27FC236}">
                <a16:creationId xmlns:a16="http://schemas.microsoft.com/office/drawing/2014/main" id="{110731EC-67BA-493B-B1C7-6258DD2B6042}"/>
              </a:ext>
            </a:extLst>
          </p:cNvPr>
          <p:cNvSpPr>
            <a:spLocks noGrp="1"/>
          </p:cNvSpPr>
          <p:nvPr>
            <p:ph type="title"/>
          </p:nvPr>
        </p:nvSpPr>
        <p:spPr>
          <a:xfrm>
            <a:off x="628650" y="4049104"/>
            <a:ext cx="2352675" cy="2168682"/>
          </a:xfrm>
        </p:spPr>
        <p:txBody>
          <a:bodyPr lIns="0" anchor="ctr">
            <a:normAutofit/>
          </a:bodyPr>
          <a:lstStyle>
            <a:lvl1pPr algn="l">
              <a:defRPr sz="3000">
                <a:solidFill>
                  <a:schemeClr val="bg1"/>
                </a:solidFill>
                <a:latin typeface="+mj-lt"/>
              </a:defRPr>
            </a:lvl1pPr>
          </a:lstStyle>
          <a:p>
            <a:r>
              <a:rPr lang="en-US"/>
              <a:t>Click to edit Master title style</a:t>
            </a:r>
            <a:endParaRPr lang="en-US" dirty="0"/>
          </a:p>
        </p:txBody>
      </p:sp>
    </p:spTree>
    <p:extLst>
      <p:ext uri="{BB962C8B-B14F-4D97-AF65-F5344CB8AC3E}">
        <p14:creationId xmlns:p14="http://schemas.microsoft.com/office/powerpoint/2010/main" val="27790619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1_Custom Layout">
    <p:spTree>
      <p:nvGrpSpPr>
        <p:cNvPr id="1" name=""/>
        <p:cNvGrpSpPr/>
        <p:nvPr/>
      </p:nvGrpSpPr>
      <p:grpSpPr>
        <a:xfrm>
          <a:off x="0" y="0"/>
          <a:ext cx="0" cy="0"/>
          <a:chOff x="0" y="0"/>
          <a:chExt cx="0" cy="0"/>
        </a:xfrm>
      </p:grpSpPr>
      <p:sp>
        <p:nvSpPr>
          <p:cNvPr id="11" name="Title 1" title="Decorative">
            <a:extLst>
              <a:ext uri="{FF2B5EF4-FFF2-40B4-BE49-F238E27FC236}">
                <a16:creationId xmlns:a16="http://schemas.microsoft.com/office/drawing/2014/main" id="{FC8F08DC-8736-4BFE-8B72-8DD4184DEBE1}"/>
              </a:ext>
            </a:extLst>
          </p:cNvPr>
          <p:cNvSpPr txBox="1">
            <a:spLocks/>
          </p:cNvSpPr>
          <p:nvPr userDrawn="1"/>
        </p:nvSpPr>
        <p:spPr>
          <a:xfrm>
            <a:off x="-1" y="2360142"/>
            <a:ext cx="4572001" cy="4497859"/>
          </a:xfrm>
          <a:prstGeom prst="rect">
            <a:avLst/>
          </a:prstGeom>
          <a:solidFill>
            <a:schemeClr val="accent1"/>
          </a:solidFill>
        </p:spPr>
        <p:txBody>
          <a:bodyPr vert="horz" lIns="0" tIns="34290" rIns="243000" bIns="34290" rtlCol="0" anchor="ctr">
            <a:normAutofit/>
          </a:bodyPr>
          <a:lstStyle>
            <a:lvl1pPr algn="r">
              <a:lnSpc>
                <a:spcPct val="90000"/>
              </a:lnSpc>
              <a:spcBef>
                <a:spcPct val="0"/>
              </a:spcBef>
              <a:buNone/>
              <a:defRPr sz="4000" b="1" i="0" spc="-150">
                <a:solidFill>
                  <a:schemeClr val="tx2"/>
                </a:solidFill>
                <a:latin typeface="Constantia" panose="02030602050306030303" pitchFamily="18" charset="0"/>
                <a:ea typeface="+mj-ea"/>
                <a:cs typeface="Gill Sans" panose="020B0502020104020203" pitchFamily="34" charset="-79"/>
              </a:defRPr>
            </a:lvl1pPr>
          </a:lstStyle>
          <a:p>
            <a:pPr lvl="0"/>
            <a:endParaRPr lang="en-US" sz="3000" dirty="0"/>
          </a:p>
        </p:txBody>
      </p:sp>
      <p:sp>
        <p:nvSpPr>
          <p:cNvPr id="12" name="Title 1" title="Decorative">
            <a:extLst>
              <a:ext uri="{FF2B5EF4-FFF2-40B4-BE49-F238E27FC236}">
                <a16:creationId xmlns:a16="http://schemas.microsoft.com/office/drawing/2014/main" id="{FC8F08DC-8736-4BFE-8B72-8DD4184DEBE1}"/>
              </a:ext>
            </a:extLst>
          </p:cNvPr>
          <p:cNvSpPr txBox="1">
            <a:spLocks/>
          </p:cNvSpPr>
          <p:nvPr userDrawn="1"/>
        </p:nvSpPr>
        <p:spPr>
          <a:xfrm>
            <a:off x="4572000" y="2360142"/>
            <a:ext cx="4572001" cy="4497859"/>
          </a:xfrm>
          <a:prstGeom prst="rect">
            <a:avLst/>
          </a:prstGeom>
          <a:solidFill>
            <a:schemeClr val="accent1">
              <a:lumMod val="60000"/>
              <a:lumOff val="40000"/>
            </a:schemeClr>
          </a:solidFill>
        </p:spPr>
        <p:txBody>
          <a:bodyPr vert="horz" lIns="0" tIns="34290" rIns="243000" bIns="34290" rtlCol="0" anchor="ctr">
            <a:normAutofit/>
          </a:bodyPr>
          <a:lstStyle>
            <a:lvl1pPr algn="r">
              <a:lnSpc>
                <a:spcPct val="90000"/>
              </a:lnSpc>
              <a:spcBef>
                <a:spcPct val="0"/>
              </a:spcBef>
              <a:buNone/>
              <a:defRPr sz="4000" b="1" i="0" spc="-150">
                <a:solidFill>
                  <a:schemeClr val="tx2"/>
                </a:solidFill>
                <a:latin typeface="Constantia" panose="02030602050306030303" pitchFamily="18" charset="0"/>
                <a:ea typeface="+mj-ea"/>
                <a:cs typeface="Gill Sans" panose="020B0502020104020203" pitchFamily="34" charset="-79"/>
              </a:defRPr>
            </a:lvl1pPr>
          </a:lstStyle>
          <a:p>
            <a:pPr lvl="0"/>
            <a:endParaRPr lang="en-US" sz="3000" dirty="0"/>
          </a:p>
        </p:txBody>
      </p:sp>
      <p:sp>
        <p:nvSpPr>
          <p:cNvPr id="8" name="Text Placeholder 6">
            <a:extLst>
              <a:ext uri="{FF2B5EF4-FFF2-40B4-BE49-F238E27FC236}">
                <a16:creationId xmlns:a16="http://schemas.microsoft.com/office/drawing/2014/main" id="{75D558A5-D3BF-4DB7-928F-A20868F3C37D}"/>
              </a:ext>
            </a:extLst>
          </p:cNvPr>
          <p:cNvSpPr>
            <a:spLocks noGrp="1"/>
          </p:cNvSpPr>
          <p:nvPr>
            <p:ph type="body" sz="quarter" idx="12" hasCustomPrompt="1"/>
          </p:nvPr>
        </p:nvSpPr>
        <p:spPr>
          <a:xfrm>
            <a:off x="658206" y="2962017"/>
            <a:ext cx="3255589" cy="382749"/>
          </a:xfrm>
        </p:spPr>
        <p:txBody>
          <a:bodyPr lIns="0" anchor="b">
            <a:normAutofit/>
          </a:bodyPr>
          <a:lstStyle>
            <a:lvl1pPr marL="0" indent="0">
              <a:buNone/>
              <a:defRPr sz="1200" b="1">
                <a:solidFill>
                  <a:schemeClr val="bg1"/>
                </a:solidFill>
                <a:latin typeface="+mj-lt"/>
                <a:cs typeface="Arial" panose="020B0604020202020204" pitchFamily="34" charset="0"/>
              </a:defRPr>
            </a:lvl1pPr>
          </a:lstStyle>
          <a:p>
            <a:pPr lvl="0"/>
            <a:r>
              <a:rPr lang="en-US" dirty="0"/>
              <a:t>Click to add title here</a:t>
            </a:r>
          </a:p>
        </p:txBody>
      </p:sp>
      <p:sp>
        <p:nvSpPr>
          <p:cNvPr id="9" name="Text Placeholder 6">
            <a:extLst>
              <a:ext uri="{FF2B5EF4-FFF2-40B4-BE49-F238E27FC236}">
                <a16:creationId xmlns:a16="http://schemas.microsoft.com/office/drawing/2014/main" id="{92EBEB66-5E12-4FD8-AC09-10C992CA7CFE}"/>
              </a:ext>
            </a:extLst>
          </p:cNvPr>
          <p:cNvSpPr>
            <a:spLocks noGrp="1"/>
          </p:cNvSpPr>
          <p:nvPr>
            <p:ph type="body" sz="quarter" idx="14" hasCustomPrompt="1"/>
          </p:nvPr>
        </p:nvSpPr>
        <p:spPr>
          <a:xfrm>
            <a:off x="5229514" y="2962017"/>
            <a:ext cx="3256972" cy="382749"/>
          </a:xfrm>
        </p:spPr>
        <p:txBody>
          <a:bodyPr vert="horz" lIns="0" tIns="45720" rIns="91440" bIns="45720" rtlCol="0" anchor="b">
            <a:normAutofit/>
          </a:bodyPr>
          <a:lstStyle>
            <a:lvl1pPr marL="0" indent="0">
              <a:buNone/>
              <a:defRPr lang="en-US" sz="1200" b="1" dirty="0">
                <a:solidFill>
                  <a:schemeClr val="bg1"/>
                </a:solidFill>
                <a:latin typeface="+mj-lt"/>
              </a:defRPr>
            </a:lvl1pPr>
          </a:lstStyle>
          <a:p>
            <a:pPr marL="171450" lvl="0" indent="-171450"/>
            <a:r>
              <a:rPr lang="en-US" dirty="0"/>
              <a:t>Click to add title here</a:t>
            </a:r>
          </a:p>
        </p:txBody>
      </p:sp>
      <p:sp>
        <p:nvSpPr>
          <p:cNvPr id="4" name="Text Placeholder 3">
            <a:extLst>
              <a:ext uri="{FF2B5EF4-FFF2-40B4-BE49-F238E27FC236}">
                <a16:creationId xmlns:a16="http://schemas.microsoft.com/office/drawing/2014/main" id="{9B53E20B-DD70-4AFB-9D9B-17969F880C06}"/>
              </a:ext>
            </a:extLst>
          </p:cNvPr>
          <p:cNvSpPr>
            <a:spLocks noGrp="1"/>
          </p:cNvSpPr>
          <p:nvPr>
            <p:ph type="body" sz="quarter" idx="15"/>
          </p:nvPr>
        </p:nvSpPr>
        <p:spPr>
          <a:xfrm>
            <a:off x="658206" y="3366302"/>
            <a:ext cx="3255589" cy="2253961"/>
          </a:xfrm>
        </p:spPr>
        <p:txBody>
          <a:bodyPr lIns="0" tIns="72000">
            <a:normAutofit/>
          </a:bodyPr>
          <a:lstStyle>
            <a:lvl1pPr>
              <a:defRPr sz="1050">
                <a:solidFill>
                  <a:schemeClr val="bg1"/>
                </a:solidFill>
              </a:defRPr>
            </a:lvl1pPr>
            <a:lvl2pPr>
              <a:defRPr sz="900">
                <a:solidFill>
                  <a:schemeClr val="bg1"/>
                </a:solidFill>
              </a:defRPr>
            </a:lvl2pPr>
            <a:lvl3pPr>
              <a:defRPr sz="825">
                <a:solidFill>
                  <a:schemeClr val="bg1"/>
                </a:solidFill>
              </a:defRPr>
            </a:lvl3pPr>
            <a:lvl4pPr>
              <a:defRPr sz="788">
                <a:solidFill>
                  <a:schemeClr val="bg1"/>
                </a:solidFill>
              </a:defRPr>
            </a:lvl4pPr>
            <a:lvl5pPr>
              <a:defRPr sz="788">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3">
            <a:extLst>
              <a:ext uri="{FF2B5EF4-FFF2-40B4-BE49-F238E27FC236}">
                <a16:creationId xmlns:a16="http://schemas.microsoft.com/office/drawing/2014/main" id="{37EBF543-63D2-4169-AB73-3F4BD242FA61}"/>
              </a:ext>
            </a:extLst>
          </p:cNvPr>
          <p:cNvSpPr>
            <a:spLocks noGrp="1"/>
          </p:cNvSpPr>
          <p:nvPr>
            <p:ph type="body" sz="quarter" idx="16"/>
          </p:nvPr>
        </p:nvSpPr>
        <p:spPr>
          <a:xfrm>
            <a:off x="5229514" y="3366302"/>
            <a:ext cx="3256972" cy="2253961"/>
          </a:xfrm>
        </p:spPr>
        <p:txBody>
          <a:bodyPr lIns="0" tIns="72000">
            <a:normAutofit/>
          </a:bodyPr>
          <a:lstStyle>
            <a:lvl1pPr>
              <a:defRPr sz="1050">
                <a:solidFill>
                  <a:schemeClr val="bg1"/>
                </a:solidFill>
              </a:defRPr>
            </a:lvl1pPr>
            <a:lvl2pPr>
              <a:defRPr sz="900">
                <a:solidFill>
                  <a:schemeClr val="bg1"/>
                </a:solidFill>
              </a:defRPr>
            </a:lvl2pPr>
            <a:lvl3pPr>
              <a:defRPr sz="825">
                <a:solidFill>
                  <a:schemeClr val="bg1"/>
                </a:solidFill>
              </a:defRPr>
            </a:lvl3pPr>
            <a:lvl4pPr>
              <a:defRPr sz="788">
                <a:solidFill>
                  <a:schemeClr val="bg1"/>
                </a:solidFill>
              </a:defRPr>
            </a:lvl4pPr>
            <a:lvl5pPr>
              <a:defRPr sz="788">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itle 1">
            <a:extLst>
              <a:ext uri="{FF2B5EF4-FFF2-40B4-BE49-F238E27FC236}">
                <a16:creationId xmlns:a16="http://schemas.microsoft.com/office/drawing/2014/main" id="{110731EC-67BA-493B-B1C7-6258DD2B6042}"/>
              </a:ext>
            </a:extLst>
          </p:cNvPr>
          <p:cNvSpPr>
            <a:spLocks noGrp="1"/>
          </p:cNvSpPr>
          <p:nvPr>
            <p:ph type="title"/>
          </p:nvPr>
        </p:nvSpPr>
        <p:spPr>
          <a:xfrm>
            <a:off x="1896161" y="358610"/>
            <a:ext cx="5351678" cy="822240"/>
          </a:xfrm>
        </p:spPr>
        <p:txBody>
          <a:bodyPr lIns="0" anchor="t">
            <a:normAutofit/>
          </a:bodyPr>
          <a:lstStyle>
            <a:lvl1pPr algn="ctr">
              <a:defRPr sz="3000">
                <a:solidFill>
                  <a:schemeClr val="tx1"/>
                </a:solidFill>
                <a:latin typeface="+mj-lt"/>
              </a:defRPr>
            </a:lvl1pPr>
          </a:lstStyle>
          <a:p>
            <a:r>
              <a:rPr lang="en-US"/>
              <a:t>Click to edit Master title style</a:t>
            </a:r>
            <a:endParaRPr lang="en-US" dirty="0"/>
          </a:p>
        </p:txBody>
      </p:sp>
      <p:sp>
        <p:nvSpPr>
          <p:cNvPr id="15" name="Shape 62" title="Decorative">
            <a:extLst>
              <a:ext uri="{FF2B5EF4-FFF2-40B4-BE49-F238E27FC236}">
                <a16:creationId xmlns:a16="http://schemas.microsoft.com/office/drawing/2014/main" id="{E1A23DB6-E067-4A30-8C4B-98B452428518}"/>
              </a:ext>
            </a:extLst>
          </p:cNvPr>
          <p:cNvSpPr/>
          <p:nvPr userDrawn="1"/>
        </p:nvSpPr>
        <p:spPr>
          <a:xfrm rot="16200000" flipV="1">
            <a:off x="4572000" y="496184"/>
            <a:ext cx="0" cy="1641604"/>
          </a:xfrm>
          <a:prstGeom prst="line">
            <a:avLst/>
          </a:prstGeom>
          <a:ln w="76200">
            <a:solidFill>
              <a:schemeClr val="accent1">
                <a:lumMod val="40000"/>
                <a:lumOff val="60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Tree>
    <p:extLst>
      <p:ext uri="{BB962C8B-B14F-4D97-AF65-F5344CB8AC3E}">
        <p14:creationId xmlns:p14="http://schemas.microsoft.com/office/powerpoint/2010/main" val="26673399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2_Custom Layout">
    <p:spTree>
      <p:nvGrpSpPr>
        <p:cNvPr id="1" name=""/>
        <p:cNvGrpSpPr/>
        <p:nvPr/>
      </p:nvGrpSpPr>
      <p:grpSpPr>
        <a:xfrm>
          <a:off x="0" y="0"/>
          <a:ext cx="0" cy="0"/>
          <a:chOff x="0" y="0"/>
          <a:chExt cx="0" cy="0"/>
        </a:xfrm>
      </p:grpSpPr>
      <p:sp>
        <p:nvSpPr>
          <p:cNvPr id="11" name="Title 1" title="Decorative">
            <a:extLst>
              <a:ext uri="{FF2B5EF4-FFF2-40B4-BE49-F238E27FC236}">
                <a16:creationId xmlns:a16="http://schemas.microsoft.com/office/drawing/2014/main" id="{FC8F08DC-8736-4BFE-8B72-8DD4184DEBE1}"/>
              </a:ext>
            </a:extLst>
          </p:cNvPr>
          <p:cNvSpPr txBox="1">
            <a:spLocks/>
          </p:cNvSpPr>
          <p:nvPr userDrawn="1"/>
        </p:nvSpPr>
        <p:spPr>
          <a:xfrm>
            <a:off x="-1" y="2360142"/>
            <a:ext cx="4572001" cy="4497859"/>
          </a:xfrm>
          <a:prstGeom prst="rect">
            <a:avLst/>
          </a:prstGeom>
          <a:solidFill>
            <a:schemeClr val="accent2"/>
          </a:solidFill>
        </p:spPr>
        <p:txBody>
          <a:bodyPr vert="horz" lIns="0" tIns="34290" rIns="243000" bIns="34290" rtlCol="0" anchor="ctr">
            <a:normAutofit/>
          </a:bodyPr>
          <a:lstStyle>
            <a:lvl1pPr algn="r">
              <a:lnSpc>
                <a:spcPct val="90000"/>
              </a:lnSpc>
              <a:spcBef>
                <a:spcPct val="0"/>
              </a:spcBef>
              <a:buNone/>
              <a:defRPr sz="4000" b="1" i="0" spc="-150">
                <a:solidFill>
                  <a:schemeClr val="tx2"/>
                </a:solidFill>
                <a:latin typeface="Constantia" panose="02030602050306030303" pitchFamily="18" charset="0"/>
                <a:ea typeface="+mj-ea"/>
                <a:cs typeface="Gill Sans" panose="020B0502020104020203" pitchFamily="34" charset="-79"/>
              </a:defRPr>
            </a:lvl1pPr>
          </a:lstStyle>
          <a:p>
            <a:pPr lvl="0"/>
            <a:endParaRPr lang="en-US" sz="3000" dirty="0"/>
          </a:p>
        </p:txBody>
      </p:sp>
      <p:sp>
        <p:nvSpPr>
          <p:cNvPr id="12" name="Title 1" title="Decorative">
            <a:extLst>
              <a:ext uri="{FF2B5EF4-FFF2-40B4-BE49-F238E27FC236}">
                <a16:creationId xmlns:a16="http://schemas.microsoft.com/office/drawing/2014/main" id="{FC8F08DC-8736-4BFE-8B72-8DD4184DEBE1}"/>
              </a:ext>
            </a:extLst>
          </p:cNvPr>
          <p:cNvSpPr txBox="1">
            <a:spLocks/>
          </p:cNvSpPr>
          <p:nvPr userDrawn="1"/>
        </p:nvSpPr>
        <p:spPr>
          <a:xfrm>
            <a:off x="4572000" y="2360142"/>
            <a:ext cx="4572001" cy="4497859"/>
          </a:xfrm>
          <a:prstGeom prst="rect">
            <a:avLst/>
          </a:prstGeom>
          <a:solidFill>
            <a:schemeClr val="accent2">
              <a:lumMod val="75000"/>
              <a:lumOff val="25000"/>
            </a:schemeClr>
          </a:solidFill>
        </p:spPr>
        <p:txBody>
          <a:bodyPr vert="horz" lIns="0" tIns="34290" rIns="243000" bIns="34290" rtlCol="0" anchor="ctr">
            <a:normAutofit/>
          </a:bodyPr>
          <a:lstStyle>
            <a:lvl1pPr algn="r">
              <a:lnSpc>
                <a:spcPct val="90000"/>
              </a:lnSpc>
              <a:spcBef>
                <a:spcPct val="0"/>
              </a:spcBef>
              <a:buNone/>
              <a:defRPr sz="4000" b="1" i="0" spc="-150">
                <a:solidFill>
                  <a:schemeClr val="tx2"/>
                </a:solidFill>
                <a:latin typeface="Constantia" panose="02030602050306030303" pitchFamily="18" charset="0"/>
                <a:ea typeface="+mj-ea"/>
                <a:cs typeface="Gill Sans" panose="020B0502020104020203" pitchFamily="34" charset="-79"/>
              </a:defRPr>
            </a:lvl1pPr>
          </a:lstStyle>
          <a:p>
            <a:pPr lvl="0"/>
            <a:endParaRPr lang="en-US" sz="3000" dirty="0"/>
          </a:p>
        </p:txBody>
      </p:sp>
      <p:sp>
        <p:nvSpPr>
          <p:cNvPr id="8" name="Text Placeholder 6">
            <a:extLst>
              <a:ext uri="{FF2B5EF4-FFF2-40B4-BE49-F238E27FC236}">
                <a16:creationId xmlns:a16="http://schemas.microsoft.com/office/drawing/2014/main" id="{75D558A5-D3BF-4DB7-928F-A20868F3C37D}"/>
              </a:ext>
            </a:extLst>
          </p:cNvPr>
          <p:cNvSpPr>
            <a:spLocks noGrp="1"/>
          </p:cNvSpPr>
          <p:nvPr>
            <p:ph type="body" sz="quarter" idx="12" hasCustomPrompt="1"/>
          </p:nvPr>
        </p:nvSpPr>
        <p:spPr>
          <a:xfrm>
            <a:off x="658206" y="2962017"/>
            <a:ext cx="3255589" cy="382749"/>
          </a:xfrm>
        </p:spPr>
        <p:txBody>
          <a:bodyPr lIns="0" anchor="b">
            <a:normAutofit/>
          </a:bodyPr>
          <a:lstStyle>
            <a:lvl1pPr marL="0" indent="0">
              <a:buNone/>
              <a:defRPr sz="1200" b="1">
                <a:solidFill>
                  <a:schemeClr val="bg1"/>
                </a:solidFill>
                <a:latin typeface="+mj-lt"/>
                <a:cs typeface="Arial" panose="020B0604020202020204" pitchFamily="34" charset="0"/>
              </a:defRPr>
            </a:lvl1pPr>
          </a:lstStyle>
          <a:p>
            <a:pPr lvl="0"/>
            <a:r>
              <a:rPr lang="en-US" dirty="0"/>
              <a:t>Click to add title here</a:t>
            </a:r>
          </a:p>
        </p:txBody>
      </p:sp>
      <p:sp>
        <p:nvSpPr>
          <p:cNvPr id="9" name="Text Placeholder 6">
            <a:extLst>
              <a:ext uri="{FF2B5EF4-FFF2-40B4-BE49-F238E27FC236}">
                <a16:creationId xmlns:a16="http://schemas.microsoft.com/office/drawing/2014/main" id="{92EBEB66-5E12-4FD8-AC09-10C992CA7CFE}"/>
              </a:ext>
            </a:extLst>
          </p:cNvPr>
          <p:cNvSpPr>
            <a:spLocks noGrp="1"/>
          </p:cNvSpPr>
          <p:nvPr>
            <p:ph type="body" sz="quarter" idx="14" hasCustomPrompt="1"/>
          </p:nvPr>
        </p:nvSpPr>
        <p:spPr>
          <a:xfrm>
            <a:off x="5229514" y="2962017"/>
            <a:ext cx="3256972" cy="382749"/>
          </a:xfrm>
        </p:spPr>
        <p:txBody>
          <a:bodyPr vert="horz" lIns="0" tIns="45720" rIns="91440" bIns="45720" rtlCol="0" anchor="b">
            <a:normAutofit/>
          </a:bodyPr>
          <a:lstStyle>
            <a:lvl1pPr marL="0" indent="0">
              <a:buNone/>
              <a:defRPr lang="en-US" sz="1200" b="1" dirty="0">
                <a:solidFill>
                  <a:schemeClr val="bg1"/>
                </a:solidFill>
                <a:latin typeface="+mj-lt"/>
              </a:defRPr>
            </a:lvl1pPr>
          </a:lstStyle>
          <a:p>
            <a:pPr marL="171450" lvl="0" indent="-171450"/>
            <a:r>
              <a:rPr lang="en-US" dirty="0"/>
              <a:t>Click to add title here</a:t>
            </a:r>
          </a:p>
        </p:txBody>
      </p:sp>
      <p:sp>
        <p:nvSpPr>
          <p:cNvPr id="4" name="Text Placeholder 3">
            <a:extLst>
              <a:ext uri="{FF2B5EF4-FFF2-40B4-BE49-F238E27FC236}">
                <a16:creationId xmlns:a16="http://schemas.microsoft.com/office/drawing/2014/main" id="{9B53E20B-DD70-4AFB-9D9B-17969F880C06}"/>
              </a:ext>
            </a:extLst>
          </p:cNvPr>
          <p:cNvSpPr>
            <a:spLocks noGrp="1"/>
          </p:cNvSpPr>
          <p:nvPr>
            <p:ph type="body" sz="quarter" idx="15"/>
          </p:nvPr>
        </p:nvSpPr>
        <p:spPr>
          <a:xfrm>
            <a:off x="658206" y="3366302"/>
            <a:ext cx="3255589" cy="2253961"/>
          </a:xfrm>
        </p:spPr>
        <p:txBody>
          <a:bodyPr lIns="0" tIns="72000">
            <a:normAutofit/>
          </a:bodyPr>
          <a:lstStyle>
            <a:lvl1pPr>
              <a:defRPr sz="1050">
                <a:solidFill>
                  <a:schemeClr val="bg1"/>
                </a:solidFill>
              </a:defRPr>
            </a:lvl1pPr>
            <a:lvl2pPr>
              <a:defRPr sz="900">
                <a:solidFill>
                  <a:schemeClr val="bg1"/>
                </a:solidFill>
              </a:defRPr>
            </a:lvl2pPr>
            <a:lvl3pPr>
              <a:defRPr sz="825">
                <a:solidFill>
                  <a:schemeClr val="bg1"/>
                </a:solidFill>
              </a:defRPr>
            </a:lvl3pPr>
            <a:lvl4pPr>
              <a:defRPr sz="788">
                <a:solidFill>
                  <a:schemeClr val="bg1"/>
                </a:solidFill>
              </a:defRPr>
            </a:lvl4pPr>
            <a:lvl5pPr>
              <a:defRPr sz="788">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3">
            <a:extLst>
              <a:ext uri="{FF2B5EF4-FFF2-40B4-BE49-F238E27FC236}">
                <a16:creationId xmlns:a16="http://schemas.microsoft.com/office/drawing/2014/main" id="{37EBF543-63D2-4169-AB73-3F4BD242FA61}"/>
              </a:ext>
            </a:extLst>
          </p:cNvPr>
          <p:cNvSpPr>
            <a:spLocks noGrp="1"/>
          </p:cNvSpPr>
          <p:nvPr>
            <p:ph type="body" sz="quarter" idx="16"/>
          </p:nvPr>
        </p:nvSpPr>
        <p:spPr>
          <a:xfrm>
            <a:off x="5229514" y="3366302"/>
            <a:ext cx="3256972" cy="2253961"/>
          </a:xfrm>
        </p:spPr>
        <p:txBody>
          <a:bodyPr lIns="0" tIns="72000">
            <a:normAutofit/>
          </a:bodyPr>
          <a:lstStyle>
            <a:lvl1pPr>
              <a:defRPr sz="1050">
                <a:solidFill>
                  <a:schemeClr val="bg1"/>
                </a:solidFill>
              </a:defRPr>
            </a:lvl1pPr>
            <a:lvl2pPr>
              <a:defRPr sz="900">
                <a:solidFill>
                  <a:schemeClr val="bg1"/>
                </a:solidFill>
              </a:defRPr>
            </a:lvl2pPr>
            <a:lvl3pPr>
              <a:defRPr sz="825">
                <a:solidFill>
                  <a:schemeClr val="bg1"/>
                </a:solidFill>
              </a:defRPr>
            </a:lvl3pPr>
            <a:lvl4pPr>
              <a:defRPr sz="788">
                <a:solidFill>
                  <a:schemeClr val="bg1"/>
                </a:solidFill>
              </a:defRPr>
            </a:lvl4pPr>
            <a:lvl5pPr>
              <a:defRPr sz="788">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itle 1">
            <a:extLst>
              <a:ext uri="{FF2B5EF4-FFF2-40B4-BE49-F238E27FC236}">
                <a16:creationId xmlns:a16="http://schemas.microsoft.com/office/drawing/2014/main" id="{110731EC-67BA-493B-B1C7-6258DD2B6042}"/>
              </a:ext>
            </a:extLst>
          </p:cNvPr>
          <p:cNvSpPr>
            <a:spLocks noGrp="1"/>
          </p:cNvSpPr>
          <p:nvPr>
            <p:ph type="title"/>
          </p:nvPr>
        </p:nvSpPr>
        <p:spPr>
          <a:xfrm>
            <a:off x="1896161" y="358610"/>
            <a:ext cx="5351678" cy="822240"/>
          </a:xfrm>
        </p:spPr>
        <p:txBody>
          <a:bodyPr lIns="0" anchor="t">
            <a:normAutofit/>
          </a:bodyPr>
          <a:lstStyle>
            <a:lvl1pPr algn="ctr">
              <a:defRPr sz="3000">
                <a:solidFill>
                  <a:schemeClr val="tx1"/>
                </a:solidFill>
                <a:latin typeface="+mj-lt"/>
              </a:defRPr>
            </a:lvl1pPr>
          </a:lstStyle>
          <a:p>
            <a:r>
              <a:rPr lang="en-US"/>
              <a:t>Click to edit Master title style</a:t>
            </a:r>
            <a:endParaRPr lang="en-US" dirty="0"/>
          </a:p>
        </p:txBody>
      </p:sp>
      <p:sp>
        <p:nvSpPr>
          <p:cNvPr id="15" name="Shape 62" title="Decorative">
            <a:extLst>
              <a:ext uri="{FF2B5EF4-FFF2-40B4-BE49-F238E27FC236}">
                <a16:creationId xmlns:a16="http://schemas.microsoft.com/office/drawing/2014/main" id="{E1A23DB6-E067-4A30-8C4B-98B452428518}"/>
              </a:ext>
            </a:extLst>
          </p:cNvPr>
          <p:cNvSpPr/>
          <p:nvPr userDrawn="1"/>
        </p:nvSpPr>
        <p:spPr>
          <a:xfrm rot="16200000" flipV="1">
            <a:off x="4572000" y="496184"/>
            <a:ext cx="0" cy="1641604"/>
          </a:xfrm>
          <a:prstGeom prst="line">
            <a:avLst/>
          </a:prstGeom>
          <a:ln w="76200">
            <a:solidFill>
              <a:schemeClr val="accent2">
                <a:lumMod val="50000"/>
                <a:lumOff val="50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Tree>
    <p:extLst>
      <p:ext uri="{BB962C8B-B14F-4D97-AF65-F5344CB8AC3E}">
        <p14:creationId xmlns:p14="http://schemas.microsoft.com/office/powerpoint/2010/main" val="5517525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731EC-67BA-493B-B1C7-6258DD2B6042}"/>
              </a:ext>
            </a:extLst>
          </p:cNvPr>
          <p:cNvSpPr>
            <a:spLocks noGrp="1"/>
          </p:cNvSpPr>
          <p:nvPr>
            <p:ph type="title"/>
          </p:nvPr>
        </p:nvSpPr>
        <p:spPr>
          <a:xfrm>
            <a:off x="633711" y="1193766"/>
            <a:ext cx="3289381" cy="1325563"/>
          </a:xfrm>
        </p:spPr>
        <p:txBody>
          <a:bodyPr anchor="b">
            <a:normAutofit/>
          </a:bodyPr>
          <a:lstStyle>
            <a:lvl1pPr algn="r">
              <a:defRPr sz="3000">
                <a:latin typeface="+mj-lt"/>
              </a:defRPr>
            </a:lvl1pPr>
          </a:lstStyle>
          <a:p>
            <a:r>
              <a:rPr lang="en-US"/>
              <a:t>Click to edit Master title style</a:t>
            </a:r>
            <a:endParaRPr lang="en-US" dirty="0"/>
          </a:p>
        </p:txBody>
      </p:sp>
      <p:sp>
        <p:nvSpPr>
          <p:cNvPr id="5"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659111" y="2632338"/>
            <a:ext cx="3289381" cy="3357563"/>
          </a:xfrm>
        </p:spPr>
        <p:txBody>
          <a:bodyPr/>
          <a:lstStyle/>
          <a:p>
            <a:r>
              <a:rPr lang="en-US"/>
              <a:t>Click icon to add picture</a:t>
            </a:r>
            <a:endParaRPr lang="en-US" dirty="0"/>
          </a:p>
        </p:txBody>
      </p:sp>
      <p:sp>
        <p:nvSpPr>
          <p:cNvPr id="7" name="Text Placeholder 6">
            <a:extLst>
              <a:ext uri="{FF2B5EF4-FFF2-40B4-BE49-F238E27FC236}">
                <a16:creationId xmlns:a16="http://schemas.microsoft.com/office/drawing/2014/main" id="{233D39E2-2188-4621-B115-A912A057E8AC}"/>
              </a:ext>
            </a:extLst>
          </p:cNvPr>
          <p:cNvSpPr>
            <a:spLocks noGrp="1"/>
          </p:cNvSpPr>
          <p:nvPr>
            <p:ph type="body" sz="quarter" idx="11"/>
          </p:nvPr>
        </p:nvSpPr>
        <p:spPr>
          <a:xfrm>
            <a:off x="4636512" y="1598620"/>
            <a:ext cx="3652355" cy="1896435"/>
          </a:xfrm>
        </p:spPr>
        <p:txBody>
          <a:bodyPr lIns="0">
            <a:noAutofit/>
          </a:bodyPr>
          <a:lstStyle>
            <a:lvl1pPr marL="0" indent="0">
              <a:lnSpc>
                <a:spcPct val="100000"/>
              </a:lnSpc>
              <a:buNone/>
              <a:defRPr sz="1050">
                <a:latin typeface="+mn-lt"/>
                <a:cs typeface="Arial" panose="020B0604020202020204" pitchFamily="34" charset="0"/>
              </a:defRPr>
            </a:lvl1pPr>
          </a:lstStyle>
          <a:p>
            <a:pPr lvl="0"/>
            <a:r>
              <a:rPr lang="en-US"/>
              <a:t>Click to edit Master text styles</a:t>
            </a:r>
          </a:p>
        </p:txBody>
      </p:sp>
      <p:sp>
        <p:nvSpPr>
          <p:cNvPr id="8" name="Text Placeholder 6">
            <a:extLst>
              <a:ext uri="{FF2B5EF4-FFF2-40B4-BE49-F238E27FC236}">
                <a16:creationId xmlns:a16="http://schemas.microsoft.com/office/drawing/2014/main" id="{75D558A5-D3BF-4DB7-928F-A20868F3C37D}"/>
              </a:ext>
            </a:extLst>
          </p:cNvPr>
          <p:cNvSpPr>
            <a:spLocks noGrp="1"/>
          </p:cNvSpPr>
          <p:nvPr>
            <p:ph type="body" sz="quarter" idx="12" hasCustomPrompt="1"/>
          </p:nvPr>
        </p:nvSpPr>
        <p:spPr>
          <a:xfrm>
            <a:off x="4636512" y="1194295"/>
            <a:ext cx="3652355" cy="382749"/>
          </a:xfrm>
        </p:spPr>
        <p:txBody>
          <a:bodyPr lIns="0" anchor="b">
            <a:noAutofit/>
          </a:bodyPr>
          <a:lstStyle>
            <a:lvl1pPr marL="0" indent="0">
              <a:buNone/>
              <a:defRPr sz="1200" b="1">
                <a:latin typeface="+mj-lt"/>
                <a:cs typeface="Arial" panose="020B0604020202020204" pitchFamily="34" charset="0"/>
              </a:defRPr>
            </a:lvl1pPr>
          </a:lstStyle>
          <a:p>
            <a:pPr lvl="0"/>
            <a:r>
              <a:rPr lang="en-US" dirty="0"/>
              <a:t>Click to add title here</a:t>
            </a:r>
          </a:p>
        </p:txBody>
      </p:sp>
      <p:sp>
        <p:nvSpPr>
          <p:cNvPr id="6" name="Text Placeholder 6">
            <a:extLst>
              <a:ext uri="{FF2B5EF4-FFF2-40B4-BE49-F238E27FC236}">
                <a16:creationId xmlns:a16="http://schemas.microsoft.com/office/drawing/2014/main" id="{B2C5FA2F-DD81-4A72-AB26-A4C663724F42}"/>
              </a:ext>
            </a:extLst>
          </p:cNvPr>
          <p:cNvSpPr>
            <a:spLocks noGrp="1"/>
          </p:cNvSpPr>
          <p:nvPr>
            <p:ph type="body" sz="quarter" idx="13"/>
          </p:nvPr>
        </p:nvSpPr>
        <p:spPr>
          <a:xfrm>
            <a:off x="4636513" y="4093465"/>
            <a:ext cx="3652355" cy="1896435"/>
          </a:xfrm>
        </p:spPr>
        <p:txBody>
          <a:bodyPr lIns="0">
            <a:noAutofit/>
          </a:bodyPr>
          <a:lstStyle>
            <a:lvl1pPr marL="0" indent="0">
              <a:lnSpc>
                <a:spcPct val="100000"/>
              </a:lnSpc>
              <a:buNone/>
              <a:defRPr sz="1050">
                <a:latin typeface="+mn-lt"/>
                <a:cs typeface="Arial" panose="020B0604020202020204" pitchFamily="34" charset="0"/>
              </a:defRPr>
            </a:lvl1pPr>
          </a:lstStyle>
          <a:p>
            <a:pPr lvl="0"/>
            <a:r>
              <a:rPr lang="en-US"/>
              <a:t>Click to edit Master text styles</a:t>
            </a:r>
          </a:p>
        </p:txBody>
      </p:sp>
      <p:sp>
        <p:nvSpPr>
          <p:cNvPr id="9" name="Text Placeholder 6">
            <a:extLst>
              <a:ext uri="{FF2B5EF4-FFF2-40B4-BE49-F238E27FC236}">
                <a16:creationId xmlns:a16="http://schemas.microsoft.com/office/drawing/2014/main" id="{92EBEB66-5E12-4FD8-AC09-10C992CA7CFE}"/>
              </a:ext>
            </a:extLst>
          </p:cNvPr>
          <p:cNvSpPr>
            <a:spLocks noGrp="1"/>
          </p:cNvSpPr>
          <p:nvPr>
            <p:ph type="body" sz="quarter" idx="14" hasCustomPrompt="1"/>
          </p:nvPr>
        </p:nvSpPr>
        <p:spPr>
          <a:xfrm>
            <a:off x="4636513" y="3689140"/>
            <a:ext cx="3624596" cy="382749"/>
          </a:xfrm>
        </p:spPr>
        <p:txBody>
          <a:bodyPr lIns="0" anchor="b">
            <a:noAutofit/>
          </a:bodyPr>
          <a:lstStyle>
            <a:lvl1pPr marL="0" indent="0">
              <a:buNone/>
              <a:defRPr sz="1200" b="1">
                <a:latin typeface="+mj-lt"/>
                <a:cs typeface="Arial" panose="020B0604020202020204" pitchFamily="34" charset="0"/>
              </a:defRPr>
            </a:lvl1pPr>
          </a:lstStyle>
          <a:p>
            <a:pPr lvl="0"/>
            <a:r>
              <a:rPr lang="en-US" dirty="0"/>
              <a:t>Click to add title here</a:t>
            </a:r>
          </a:p>
        </p:txBody>
      </p:sp>
      <p:sp>
        <p:nvSpPr>
          <p:cNvPr id="10" name="Shape 62" title="Decorative">
            <a:extLst>
              <a:ext uri="{FF2B5EF4-FFF2-40B4-BE49-F238E27FC236}">
                <a16:creationId xmlns:a16="http://schemas.microsoft.com/office/drawing/2014/main" id="{2683CBB0-468F-4DD2-853B-FBFFA91B662E}"/>
              </a:ext>
            </a:extLst>
          </p:cNvPr>
          <p:cNvSpPr/>
          <p:nvPr userDrawn="1"/>
        </p:nvSpPr>
        <p:spPr>
          <a:xfrm flipV="1">
            <a:off x="622880" y="1194294"/>
            <a:ext cx="0" cy="4795606"/>
          </a:xfrm>
          <a:prstGeom prst="line">
            <a:avLst/>
          </a:prstGeom>
          <a:ln w="76200">
            <a:solidFill>
              <a:schemeClr val="accent1">
                <a:alpha val="97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Tree>
    <p:extLst>
      <p:ext uri="{BB962C8B-B14F-4D97-AF65-F5344CB8AC3E}">
        <p14:creationId xmlns:p14="http://schemas.microsoft.com/office/powerpoint/2010/main" val="42230965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E84B7CE-D997-4F92-BD9D-3F9DE2782EF8}"/>
              </a:ext>
            </a:extLst>
          </p:cNvPr>
          <p:cNvSpPr>
            <a:spLocks noGrp="1"/>
          </p:cNvSpPr>
          <p:nvPr>
            <p:ph type="pic" sz="quarter" idx="10"/>
          </p:nvPr>
        </p:nvSpPr>
        <p:spPr>
          <a:xfrm>
            <a:off x="5946493" y="836271"/>
            <a:ext cx="3197507" cy="5185458"/>
          </a:xfrm>
        </p:spPr>
        <p:txBody>
          <a:bodyPr/>
          <a:lstStyle/>
          <a:p>
            <a:r>
              <a:rPr lang="en-US"/>
              <a:t>Click icon to add picture</a:t>
            </a:r>
            <a:endParaRPr lang="en-US" dirty="0"/>
          </a:p>
        </p:txBody>
      </p:sp>
      <p:sp>
        <p:nvSpPr>
          <p:cNvPr id="7" name="Text Placeholder 6" title="Decorative">
            <a:extLst>
              <a:ext uri="{FF2B5EF4-FFF2-40B4-BE49-F238E27FC236}">
                <a16:creationId xmlns:a16="http://schemas.microsoft.com/office/drawing/2014/main" id="{233D39E2-2188-4621-B115-A912A057E8AC}"/>
              </a:ext>
            </a:extLst>
          </p:cNvPr>
          <p:cNvSpPr>
            <a:spLocks noGrp="1"/>
          </p:cNvSpPr>
          <p:nvPr>
            <p:ph type="body" sz="quarter" idx="11"/>
          </p:nvPr>
        </p:nvSpPr>
        <p:spPr>
          <a:xfrm>
            <a:off x="2743198" y="836271"/>
            <a:ext cx="3196800" cy="5185458"/>
          </a:xfrm>
          <a:solidFill>
            <a:schemeClr val="accent1"/>
          </a:solidFill>
        </p:spPr>
        <p:txBody>
          <a:bodyPr lIns="252000" tIns="144000" rIns="144000">
            <a:noAutofit/>
          </a:bodyPr>
          <a:lstStyle>
            <a:lvl1pPr marL="0" indent="0">
              <a:lnSpc>
                <a:spcPct val="100000"/>
              </a:lnSpc>
              <a:buNone/>
              <a:defRPr sz="1050">
                <a:solidFill>
                  <a:schemeClr val="bg1"/>
                </a:solidFill>
                <a:latin typeface="+mn-lt"/>
                <a:cs typeface="Arial" panose="020B0604020202020204" pitchFamily="34" charset="0"/>
              </a:defRPr>
            </a:lvl1pPr>
          </a:lstStyle>
          <a:p>
            <a:pPr lvl="0"/>
            <a:r>
              <a:rPr lang="en-US"/>
              <a:t>Click to edit Master text styles</a:t>
            </a:r>
          </a:p>
        </p:txBody>
      </p:sp>
      <p:sp>
        <p:nvSpPr>
          <p:cNvPr id="2" name="Title 1">
            <a:extLst>
              <a:ext uri="{FF2B5EF4-FFF2-40B4-BE49-F238E27FC236}">
                <a16:creationId xmlns:a16="http://schemas.microsoft.com/office/drawing/2014/main" id="{110731EC-67BA-493B-B1C7-6258DD2B6042}"/>
              </a:ext>
            </a:extLst>
          </p:cNvPr>
          <p:cNvSpPr>
            <a:spLocks noGrp="1"/>
          </p:cNvSpPr>
          <p:nvPr>
            <p:ph type="title" hasCustomPrompt="1"/>
          </p:nvPr>
        </p:nvSpPr>
        <p:spPr>
          <a:xfrm>
            <a:off x="468775" y="1659771"/>
            <a:ext cx="1918504" cy="1325563"/>
          </a:xfrm>
        </p:spPr>
        <p:txBody>
          <a:bodyPr anchor="t"/>
          <a:lstStyle>
            <a:lvl1pPr algn="l">
              <a:defRPr>
                <a:latin typeface="+mj-lt"/>
              </a:defRPr>
            </a:lvl1pPr>
          </a:lstStyle>
          <a:p>
            <a:r>
              <a:rPr lang="en-US" dirty="0"/>
              <a:t>Click to </a:t>
            </a:r>
            <a:br>
              <a:rPr lang="en-US" dirty="0"/>
            </a:br>
            <a:r>
              <a:rPr lang="en-US" dirty="0"/>
              <a:t>Add Title</a:t>
            </a:r>
          </a:p>
        </p:txBody>
      </p:sp>
      <p:sp>
        <p:nvSpPr>
          <p:cNvPr id="9" name="Shape 62" title="Decorative">
            <a:extLst>
              <a:ext uri="{FF2B5EF4-FFF2-40B4-BE49-F238E27FC236}">
                <a16:creationId xmlns:a16="http://schemas.microsoft.com/office/drawing/2014/main" id="{E1A23DB6-E067-4A30-8C4B-98B452428518}"/>
              </a:ext>
            </a:extLst>
          </p:cNvPr>
          <p:cNvSpPr/>
          <p:nvPr userDrawn="1"/>
        </p:nvSpPr>
        <p:spPr>
          <a:xfrm rot="16200000" flipV="1">
            <a:off x="1317380" y="2188821"/>
            <a:ext cx="0" cy="1641604"/>
          </a:xfrm>
          <a:prstGeom prst="line">
            <a:avLst/>
          </a:prstGeom>
          <a:ln w="76200">
            <a:solidFill>
              <a:schemeClr val="accent1">
                <a:lumMod val="60000"/>
                <a:lumOff val="40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Tree>
    <p:extLst>
      <p:ext uri="{BB962C8B-B14F-4D97-AF65-F5344CB8AC3E}">
        <p14:creationId xmlns:p14="http://schemas.microsoft.com/office/powerpoint/2010/main" val="34804298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7" name="Text Placeholder 6" title="Decorative">
            <a:extLst>
              <a:ext uri="{FF2B5EF4-FFF2-40B4-BE49-F238E27FC236}">
                <a16:creationId xmlns:a16="http://schemas.microsoft.com/office/drawing/2014/main" id="{233D39E2-2188-4621-B115-A912A057E8AC}"/>
              </a:ext>
            </a:extLst>
          </p:cNvPr>
          <p:cNvSpPr>
            <a:spLocks noGrp="1"/>
          </p:cNvSpPr>
          <p:nvPr>
            <p:ph type="body" sz="quarter" idx="11"/>
          </p:nvPr>
        </p:nvSpPr>
        <p:spPr>
          <a:xfrm>
            <a:off x="0" y="3206187"/>
            <a:ext cx="9144000" cy="3651813"/>
          </a:xfrm>
          <a:solidFill>
            <a:schemeClr val="accent2"/>
          </a:solidFill>
        </p:spPr>
        <p:txBody>
          <a:bodyPr lIns="5400000" tIns="216000" rIns="1800000">
            <a:noAutofit/>
          </a:bodyPr>
          <a:lstStyle>
            <a:lvl1pPr marL="0" indent="0">
              <a:lnSpc>
                <a:spcPct val="100000"/>
              </a:lnSpc>
              <a:buNone/>
              <a:defRPr sz="1050">
                <a:solidFill>
                  <a:schemeClr val="bg1"/>
                </a:solidFill>
                <a:latin typeface="+mn-lt"/>
                <a:cs typeface="Arial" panose="020B0604020202020204" pitchFamily="34" charset="0"/>
              </a:defRPr>
            </a:lvl1pPr>
          </a:lstStyle>
          <a:p>
            <a:pPr lvl="0"/>
            <a:r>
              <a:rPr lang="en-US"/>
              <a:t>Click to edit Master text styles</a:t>
            </a:r>
          </a:p>
        </p:txBody>
      </p:sp>
      <p:sp>
        <p:nvSpPr>
          <p:cNvPr id="2" name="Title 1">
            <a:extLst>
              <a:ext uri="{FF2B5EF4-FFF2-40B4-BE49-F238E27FC236}">
                <a16:creationId xmlns:a16="http://schemas.microsoft.com/office/drawing/2014/main" id="{110731EC-67BA-493B-B1C7-6258DD2B6042}"/>
              </a:ext>
            </a:extLst>
          </p:cNvPr>
          <p:cNvSpPr>
            <a:spLocks noGrp="1"/>
          </p:cNvSpPr>
          <p:nvPr>
            <p:ph type="title" hasCustomPrompt="1"/>
          </p:nvPr>
        </p:nvSpPr>
        <p:spPr>
          <a:xfrm>
            <a:off x="3958540" y="1775521"/>
            <a:ext cx="4826643" cy="1325563"/>
          </a:xfrm>
        </p:spPr>
        <p:txBody>
          <a:bodyPr anchor="b"/>
          <a:lstStyle>
            <a:lvl1pPr algn="l">
              <a:defRPr>
                <a:latin typeface="+mj-lt"/>
              </a:defRPr>
            </a:lvl1pPr>
          </a:lstStyle>
          <a:p>
            <a:r>
              <a:rPr lang="en-US" dirty="0"/>
              <a:t>Click to Add Title</a:t>
            </a:r>
          </a:p>
        </p:txBody>
      </p:sp>
      <p:sp>
        <p:nvSpPr>
          <p:cNvPr id="5"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728878" y="1"/>
            <a:ext cx="2642567" cy="3206186"/>
          </a:xfrm>
          <a:solidFill>
            <a:schemeClr val="bg1">
              <a:lumMod val="95000"/>
            </a:schemeClr>
          </a:solidFill>
        </p:spPr>
        <p:txBody>
          <a:bodyPr/>
          <a:lstStyle/>
          <a:p>
            <a:r>
              <a:rPr lang="en-US"/>
              <a:t>Click icon to add picture</a:t>
            </a:r>
            <a:endParaRPr lang="en-US" dirty="0"/>
          </a:p>
        </p:txBody>
      </p:sp>
      <p:sp>
        <p:nvSpPr>
          <p:cNvPr id="6"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2"/>
          </p:nvPr>
        </p:nvSpPr>
        <p:spPr>
          <a:xfrm>
            <a:off x="728878" y="3358587"/>
            <a:ext cx="2642567" cy="3206186"/>
          </a:xfrm>
          <a:solidFill>
            <a:schemeClr val="bg1">
              <a:lumMod val="95000"/>
            </a:schemeClr>
          </a:solidFill>
        </p:spPr>
        <p:txBody>
          <a:bodyPr/>
          <a:lstStyle/>
          <a:p>
            <a:r>
              <a:rPr lang="en-US"/>
              <a:t>Click icon to add picture</a:t>
            </a:r>
            <a:endParaRPr lang="en-US" dirty="0"/>
          </a:p>
        </p:txBody>
      </p:sp>
    </p:spTree>
    <p:extLst>
      <p:ext uri="{BB962C8B-B14F-4D97-AF65-F5344CB8AC3E}">
        <p14:creationId xmlns:p14="http://schemas.microsoft.com/office/powerpoint/2010/main" val="11263604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5_Custom Layout">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233D39E2-2188-4621-B115-A912A057E8AC}"/>
              </a:ext>
            </a:extLst>
          </p:cNvPr>
          <p:cNvSpPr>
            <a:spLocks noGrp="1"/>
          </p:cNvSpPr>
          <p:nvPr>
            <p:ph type="body" sz="quarter" idx="11"/>
          </p:nvPr>
        </p:nvSpPr>
        <p:spPr>
          <a:xfrm>
            <a:off x="628649" y="4586457"/>
            <a:ext cx="7761818" cy="1577281"/>
          </a:xfrm>
          <a:noFill/>
          <a:ln>
            <a:noFill/>
          </a:ln>
        </p:spPr>
        <p:txBody>
          <a:bodyPr lIns="0" tIns="216000" rIns="0">
            <a:noAutofit/>
          </a:bodyPr>
          <a:lstStyle>
            <a:lvl1pPr marL="0" indent="0" algn="ctr">
              <a:lnSpc>
                <a:spcPct val="100000"/>
              </a:lnSpc>
              <a:buNone/>
              <a:defRPr sz="1050">
                <a:latin typeface="+mn-lt"/>
                <a:cs typeface="Arial" panose="020B0604020202020204" pitchFamily="34" charset="0"/>
              </a:defRPr>
            </a:lvl1pPr>
          </a:lstStyle>
          <a:p>
            <a:pPr lvl="0"/>
            <a:r>
              <a:rPr lang="en-US"/>
              <a:t>Click to edit Master text styles</a:t>
            </a:r>
          </a:p>
        </p:txBody>
      </p:sp>
      <p:sp>
        <p:nvSpPr>
          <p:cNvPr id="2" name="Title 1">
            <a:extLst>
              <a:ext uri="{FF2B5EF4-FFF2-40B4-BE49-F238E27FC236}">
                <a16:creationId xmlns:a16="http://schemas.microsoft.com/office/drawing/2014/main" id="{110731EC-67BA-493B-B1C7-6258DD2B6042}"/>
              </a:ext>
            </a:extLst>
          </p:cNvPr>
          <p:cNvSpPr>
            <a:spLocks noGrp="1"/>
          </p:cNvSpPr>
          <p:nvPr>
            <p:ph type="title" hasCustomPrompt="1"/>
          </p:nvPr>
        </p:nvSpPr>
        <p:spPr>
          <a:xfrm>
            <a:off x="628650" y="3717213"/>
            <a:ext cx="7761817" cy="854791"/>
          </a:xfrm>
        </p:spPr>
        <p:txBody>
          <a:bodyPr lIns="0" rIns="0" anchor="b"/>
          <a:lstStyle>
            <a:lvl1pPr algn="ctr">
              <a:defRPr>
                <a:latin typeface="+mj-lt"/>
              </a:defRPr>
            </a:lvl1pPr>
          </a:lstStyle>
          <a:p>
            <a:r>
              <a:rPr lang="en-US" dirty="0"/>
              <a:t>Click to Add Title</a:t>
            </a:r>
          </a:p>
        </p:txBody>
      </p:sp>
      <p:sp>
        <p:nvSpPr>
          <p:cNvPr id="5"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628650" y="836272"/>
            <a:ext cx="7761817" cy="2516529"/>
          </a:xfrm>
          <a:solidFill>
            <a:schemeClr val="bg1">
              <a:lumMod val="95000"/>
            </a:schemeClr>
          </a:solidFill>
        </p:spPr>
        <p:txBody>
          <a:bodyPr/>
          <a:lstStyle/>
          <a:p>
            <a:r>
              <a:rPr lang="en-US"/>
              <a:t>Click icon to add picture</a:t>
            </a:r>
            <a:endParaRPr lang="en-US" dirty="0"/>
          </a:p>
        </p:txBody>
      </p:sp>
    </p:spTree>
    <p:extLst>
      <p:ext uri="{BB962C8B-B14F-4D97-AF65-F5344CB8AC3E}">
        <p14:creationId xmlns:p14="http://schemas.microsoft.com/office/powerpoint/2010/main" val="16285580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6_Custom Layout">
    <p:spTree>
      <p:nvGrpSpPr>
        <p:cNvPr id="1" name=""/>
        <p:cNvGrpSpPr/>
        <p:nvPr/>
      </p:nvGrpSpPr>
      <p:grpSpPr>
        <a:xfrm>
          <a:off x="0" y="0"/>
          <a:ext cx="0" cy="0"/>
          <a:chOff x="0" y="0"/>
          <a:chExt cx="0" cy="0"/>
        </a:xfrm>
      </p:grpSpPr>
      <p:sp>
        <p:nvSpPr>
          <p:cNvPr id="3" name="Rectangle 2" title="Decorative">
            <a:extLst>
              <a:ext uri="{FF2B5EF4-FFF2-40B4-BE49-F238E27FC236}">
                <a16:creationId xmlns:a16="http://schemas.microsoft.com/office/drawing/2014/main" id="{9DF8596F-E730-47C4-86C3-F4A9B3F78268}"/>
              </a:ext>
            </a:extLst>
          </p:cNvPr>
          <p:cNvSpPr/>
          <p:nvPr userDrawn="1"/>
        </p:nvSpPr>
        <p:spPr>
          <a:xfrm>
            <a:off x="0" y="0"/>
            <a:ext cx="3559215" cy="3428990"/>
          </a:xfrm>
          <a:prstGeom prst="rect">
            <a:avLst/>
          </a:prstGeom>
          <a:solidFill>
            <a:schemeClr val="accent2"/>
          </a:solidFill>
        </p:spPr>
        <p:txBody>
          <a:bodyPr vert="horz" lIns="189000" tIns="108000" rIns="108000" bIns="34290" rtlCol="0">
            <a:noAutofit/>
          </a:bodyPr>
          <a:lstStyle/>
          <a:p>
            <a:pPr lvl="0" indent="0">
              <a:lnSpc>
                <a:spcPct val="100000"/>
              </a:lnSpc>
              <a:spcBef>
                <a:spcPts val="750"/>
              </a:spcBef>
              <a:buFont typeface="Arial" panose="020B0604020202020204" pitchFamily="34" charset="0"/>
              <a:buNone/>
            </a:pPr>
            <a:endParaRPr lang="en-US" sz="1050" b="0" i="0" dirty="0">
              <a:solidFill>
                <a:schemeClr val="tx2"/>
              </a:solidFill>
              <a:latin typeface="Arial" panose="020B0604020202020204" pitchFamily="34" charset="0"/>
              <a:cs typeface="Arial" panose="020B0604020202020204" pitchFamily="34" charset="0"/>
            </a:endParaRPr>
          </a:p>
        </p:txBody>
      </p:sp>
      <p:sp>
        <p:nvSpPr>
          <p:cNvPr id="5"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3559215" y="3428991"/>
            <a:ext cx="5584785" cy="3429009"/>
          </a:xfrm>
        </p:spPr>
        <p:txBody>
          <a:bodyPr/>
          <a:lstStyle/>
          <a:p>
            <a:r>
              <a:rPr lang="en-US"/>
              <a:t>Click icon to add picture</a:t>
            </a:r>
            <a:endParaRPr lang="en-US" dirty="0"/>
          </a:p>
        </p:txBody>
      </p:sp>
      <p:sp>
        <p:nvSpPr>
          <p:cNvPr id="2" name="Title 1">
            <a:extLst>
              <a:ext uri="{FF2B5EF4-FFF2-40B4-BE49-F238E27FC236}">
                <a16:creationId xmlns:a16="http://schemas.microsoft.com/office/drawing/2014/main" id="{110731EC-67BA-493B-B1C7-6258DD2B6042}"/>
              </a:ext>
            </a:extLst>
          </p:cNvPr>
          <p:cNvSpPr>
            <a:spLocks noGrp="1"/>
          </p:cNvSpPr>
          <p:nvPr>
            <p:ph type="title" hasCustomPrompt="1"/>
          </p:nvPr>
        </p:nvSpPr>
        <p:spPr>
          <a:xfrm>
            <a:off x="628650" y="1659771"/>
            <a:ext cx="2314214" cy="1325563"/>
          </a:xfrm>
        </p:spPr>
        <p:txBody>
          <a:bodyPr lIns="0" anchor="t"/>
          <a:lstStyle>
            <a:lvl1pPr algn="l">
              <a:defRPr>
                <a:solidFill>
                  <a:schemeClr val="bg1"/>
                </a:solidFill>
                <a:latin typeface="+mj-lt"/>
              </a:defRPr>
            </a:lvl1pPr>
          </a:lstStyle>
          <a:p>
            <a:r>
              <a:rPr lang="en-US" dirty="0"/>
              <a:t>Click to </a:t>
            </a:r>
            <a:br>
              <a:rPr lang="en-US" dirty="0"/>
            </a:br>
            <a:r>
              <a:rPr lang="en-US" dirty="0"/>
              <a:t>Add Title</a:t>
            </a:r>
          </a:p>
        </p:txBody>
      </p:sp>
      <p:sp>
        <p:nvSpPr>
          <p:cNvPr id="8" name="Text Placeholder 6">
            <a:extLst>
              <a:ext uri="{FF2B5EF4-FFF2-40B4-BE49-F238E27FC236}">
                <a16:creationId xmlns:a16="http://schemas.microsoft.com/office/drawing/2014/main" id="{2E0AB4DF-4264-4631-9A72-72B25F9BEED8}"/>
              </a:ext>
            </a:extLst>
          </p:cNvPr>
          <p:cNvSpPr>
            <a:spLocks noGrp="1"/>
          </p:cNvSpPr>
          <p:nvPr>
            <p:ph type="body" sz="quarter" idx="12" hasCustomPrompt="1"/>
          </p:nvPr>
        </p:nvSpPr>
        <p:spPr>
          <a:xfrm>
            <a:off x="4019308" y="1197274"/>
            <a:ext cx="4591292" cy="382749"/>
          </a:xfrm>
        </p:spPr>
        <p:txBody>
          <a:bodyPr lIns="0" tIns="0" anchor="t">
            <a:normAutofit/>
          </a:bodyPr>
          <a:lstStyle>
            <a:lvl1pPr marL="0" indent="0">
              <a:buNone/>
              <a:defRPr sz="1200" b="1">
                <a:solidFill>
                  <a:schemeClr val="tx1"/>
                </a:solidFill>
                <a:latin typeface="+mj-lt"/>
                <a:cs typeface="Arial" panose="020B0604020202020204" pitchFamily="34" charset="0"/>
              </a:defRPr>
            </a:lvl1pPr>
          </a:lstStyle>
          <a:p>
            <a:pPr lvl="0"/>
            <a:r>
              <a:rPr lang="en-US" dirty="0"/>
              <a:t>Click to add title here</a:t>
            </a:r>
          </a:p>
        </p:txBody>
      </p:sp>
      <p:sp>
        <p:nvSpPr>
          <p:cNvPr id="9" name="Text Placeholder 3">
            <a:extLst>
              <a:ext uri="{FF2B5EF4-FFF2-40B4-BE49-F238E27FC236}">
                <a16:creationId xmlns:a16="http://schemas.microsoft.com/office/drawing/2014/main" id="{0E3F0CD0-D764-45BB-9798-E9046593B3AC}"/>
              </a:ext>
            </a:extLst>
          </p:cNvPr>
          <p:cNvSpPr>
            <a:spLocks noGrp="1"/>
          </p:cNvSpPr>
          <p:nvPr>
            <p:ph type="body" sz="quarter" idx="15"/>
          </p:nvPr>
        </p:nvSpPr>
        <p:spPr>
          <a:xfrm>
            <a:off x="4019308" y="1588155"/>
            <a:ext cx="4591292" cy="1397178"/>
          </a:xfrm>
        </p:spPr>
        <p:txBody>
          <a:bodyPr lIns="0" tIns="0">
            <a:normAutofit/>
          </a:bodyPr>
          <a:lstStyle>
            <a:lvl1pPr marL="0" indent="0">
              <a:lnSpc>
                <a:spcPct val="100000"/>
              </a:lnSpc>
              <a:buNone/>
              <a:defRPr sz="1050">
                <a:solidFill>
                  <a:schemeClr val="tx1"/>
                </a:solidFill>
              </a:defRPr>
            </a:lvl1pPr>
            <a:lvl2pPr marL="342900" indent="0">
              <a:buNone/>
              <a:defRPr sz="900"/>
            </a:lvl2pPr>
            <a:lvl3pPr marL="685800" indent="0">
              <a:buNone/>
              <a:defRPr sz="825"/>
            </a:lvl3pPr>
            <a:lvl4pPr>
              <a:defRPr sz="788"/>
            </a:lvl4pPr>
            <a:lvl5pPr>
              <a:defRPr sz="788"/>
            </a:lvl5pPr>
          </a:lstStyle>
          <a:p>
            <a:pPr lvl="0"/>
            <a:r>
              <a:rPr lang="en-US"/>
              <a:t>Click to edit Master text styles</a:t>
            </a:r>
          </a:p>
        </p:txBody>
      </p:sp>
      <p:sp>
        <p:nvSpPr>
          <p:cNvPr id="10" name="Text Placeholder 3">
            <a:extLst>
              <a:ext uri="{FF2B5EF4-FFF2-40B4-BE49-F238E27FC236}">
                <a16:creationId xmlns:a16="http://schemas.microsoft.com/office/drawing/2014/main" id="{0E3F0CD0-D764-45BB-9798-E9046593B3AC}"/>
              </a:ext>
            </a:extLst>
          </p:cNvPr>
          <p:cNvSpPr>
            <a:spLocks noGrp="1"/>
          </p:cNvSpPr>
          <p:nvPr>
            <p:ph type="body" sz="quarter" idx="16"/>
          </p:nvPr>
        </p:nvSpPr>
        <p:spPr>
          <a:xfrm>
            <a:off x="628650" y="3737093"/>
            <a:ext cx="2314214" cy="2663707"/>
          </a:xfrm>
        </p:spPr>
        <p:txBody>
          <a:bodyPr lIns="0" tIns="0">
            <a:normAutofit/>
          </a:bodyPr>
          <a:lstStyle>
            <a:lvl1pPr marL="0" indent="0">
              <a:lnSpc>
                <a:spcPct val="100000"/>
              </a:lnSpc>
              <a:buNone/>
              <a:defRPr sz="1500">
                <a:solidFill>
                  <a:schemeClr val="tx1"/>
                </a:solidFill>
              </a:defRPr>
            </a:lvl1pPr>
            <a:lvl2pPr marL="342900" indent="0">
              <a:buNone/>
              <a:defRPr sz="900"/>
            </a:lvl2pPr>
            <a:lvl3pPr marL="685800" indent="0">
              <a:buNone/>
              <a:defRPr sz="825"/>
            </a:lvl3pPr>
            <a:lvl4pPr>
              <a:defRPr sz="788"/>
            </a:lvl4pPr>
            <a:lvl5pPr>
              <a:defRPr sz="788"/>
            </a:lvl5pPr>
          </a:lstStyle>
          <a:p>
            <a:pPr lvl="0"/>
            <a:r>
              <a:rPr lang="en-US"/>
              <a:t>Click to edit Master text styles</a:t>
            </a:r>
          </a:p>
        </p:txBody>
      </p:sp>
    </p:spTree>
    <p:extLst>
      <p:ext uri="{BB962C8B-B14F-4D97-AF65-F5344CB8AC3E}">
        <p14:creationId xmlns:p14="http://schemas.microsoft.com/office/powerpoint/2010/main" val="39351400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5" name="Picture Placeholder 4" title="Decorative">
            <a:extLst>
              <a:ext uri="{FF2B5EF4-FFF2-40B4-BE49-F238E27FC236}">
                <a16:creationId xmlns:a16="http://schemas.microsoft.com/office/drawing/2014/main" id="{9B9B3BD2-24FF-4E30-B0DA-4DCD6E57D9FC}"/>
              </a:ext>
            </a:extLst>
          </p:cNvPr>
          <p:cNvSpPr>
            <a:spLocks noGrp="1"/>
          </p:cNvSpPr>
          <p:nvPr>
            <p:ph type="pic" sz="quarter" idx="10"/>
          </p:nvPr>
        </p:nvSpPr>
        <p:spPr>
          <a:xfrm>
            <a:off x="0" y="0"/>
            <a:ext cx="9144000" cy="6858000"/>
          </a:xfrm>
        </p:spPr>
        <p:txBody>
          <a:bodyPr/>
          <a:lstStyle/>
          <a:p>
            <a:r>
              <a:rPr lang="en-US"/>
              <a:t>Click icon to add picture</a:t>
            </a:r>
            <a:endParaRPr lang="en-US" dirty="0"/>
          </a:p>
        </p:txBody>
      </p:sp>
      <p:sp>
        <p:nvSpPr>
          <p:cNvPr id="2" name="Title 1">
            <a:extLst>
              <a:ext uri="{FF2B5EF4-FFF2-40B4-BE49-F238E27FC236}">
                <a16:creationId xmlns:a16="http://schemas.microsoft.com/office/drawing/2014/main" id="{C7F92C0C-7E68-45AE-8824-6858C6874760}"/>
              </a:ext>
            </a:extLst>
          </p:cNvPr>
          <p:cNvSpPr>
            <a:spLocks noGrp="1"/>
          </p:cNvSpPr>
          <p:nvPr>
            <p:ph type="title" hasCustomPrompt="1"/>
          </p:nvPr>
        </p:nvSpPr>
        <p:spPr>
          <a:xfrm>
            <a:off x="1711876" y="4973519"/>
            <a:ext cx="5474714" cy="1440000"/>
          </a:xfrm>
          <a:solidFill>
            <a:schemeClr val="accent1"/>
          </a:solidFill>
        </p:spPr>
        <p:txBody>
          <a:bodyPr lIns="216000">
            <a:normAutofit/>
          </a:bodyPr>
          <a:lstStyle>
            <a:lvl1pPr algn="ctr">
              <a:defRPr sz="3000">
                <a:solidFill>
                  <a:schemeClr val="bg1"/>
                </a:solidFill>
                <a:latin typeface="+mj-lt"/>
              </a:defRPr>
            </a:lvl1pPr>
          </a:lstStyle>
          <a:p>
            <a:r>
              <a:rPr lang="en-US" dirty="0"/>
              <a:t>Click to edit </a:t>
            </a:r>
            <a:br>
              <a:rPr lang="en-US" dirty="0"/>
            </a:br>
            <a:r>
              <a:rPr lang="en-US" dirty="0"/>
              <a:t>Master title style</a:t>
            </a:r>
          </a:p>
        </p:txBody>
      </p:sp>
    </p:spTree>
    <p:extLst>
      <p:ext uri="{BB962C8B-B14F-4D97-AF65-F5344CB8AC3E}">
        <p14:creationId xmlns:p14="http://schemas.microsoft.com/office/powerpoint/2010/main" val="1275420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with Image">
    <p:bg>
      <p:bgPr>
        <a:solidFill>
          <a:schemeClr val="accent1"/>
        </a:solidFill>
        <a:effectLst/>
      </p:bgPr>
    </p:bg>
    <p:spTree>
      <p:nvGrpSpPr>
        <p:cNvPr id="1" name=""/>
        <p:cNvGrpSpPr/>
        <p:nvPr/>
      </p:nvGrpSpPr>
      <p:grpSpPr>
        <a:xfrm>
          <a:off x="0" y="0"/>
          <a:ext cx="0" cy="0"/>
          <a:chOff x="0" y="0"/>
          <a:chExt cx="0" cy="0"/>
        </a:xfrm>
      </p:grpSpPr>
      <p:sp>
        <p:nvSpPr>
          <p:cNvPr id="7"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0"/>
          </p:nvPr>
        </p:nvSpPr>
        <p:spPr>
          <a:xfrm>
            <a:off x="3971924" y="4288"/>
            <a:ext cx="5172075" cy="6853712"/>
          </a:xfrm>
          <a:solidFill>
            <a:schemeClr val="bg1">
              <a:lumMod val="95000"/>
            </a:schemeClr>
          </a:solidFill>
        </p:spPr>
        <p:txBody>
          <a:bodyPr/>
          <a:lstStyle/>
          <a:p>
            <a:r>
              <a:rPr lang="en-US"/>
              <a:t>Click icon to add picture</a:t>
            </a:r>
            <a:endParaRPr lang="en-US" dirty="0"/>
          </a:p>
        </p:txBody>
      </p:sp>
      <p:sp>
        <p:nvSpPr>
          <p:cNvPr id="9" name="Rectangle 8">
            <a:extLst>
              <a:ext uri="{FF2B5EF4-FFF2-40B4-BE49-F238E27FC236}">
                <a16:creationId xmlns:a16="http://schemas.microsoft.com/office/drawing/2014/main" id="{38CBA09E-664D-42AC-81A8-E6756A655750}"/>
              </a:ext>
            </a:extLst>
          </p:cNvPr>
          <p:cNvSpPr/>
          <p:nvPr userDrawn="1"/>
        </p:nvSpPr>
        <p:spPr>
          <a:xfrm>
            <a:off x="1" y="1539434"/>
            <a:ext cx="6649655" cy="53185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8" name="Rectangle 7" title="Decorative"/>
          <p:cNvSpPr/>
          <p:nvPr userDrawn="1"/>
        </p:nvSpPr>
        <p:spPr>
          <a:xfrm>
            <a:off x="1" y="0"/>
            <a:ext cx="3971924" cy="6858000"/>
          </a:xfrm>
          <a:prstGeom prst="rect">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Title 1">
            <a:extLst>
              <a:ext uri="{FF2B5EF4-FFF2-40B4-BE49-F238E27FC236}">
                <a16:creationId xmlns:a16="http://schemas.microsoft.com/office/drawing/2014/main" id="{AA99C074-A230-B944-8FEA-870A76765C60}"/>
              </a:ext>
            </a:extLst>
          </p:cNvPr>
          <p:cNvSpPr>
            <a:spLocks noGrp="1"/>
          </p:cNvSpPr>
          <p:nvPr>
            <p:ph type="title" hasCustomPrompt="1"/>
          </p:nvPr>
        </p:nvSpPr>
        <p:spPr>
          <a:xfrm>
            <a:off x="599018" y="2040521"/>
            <a:ext cx="3090333" cy="1818655"/>
          </a:xfrm>
        </p:spPr>
        <p:txBody>
          <a:bodyPr anchor="b">
            <a:noAutofit/>
          </a:bodyPr>
          <a:lstStyle>
            <a:lvl1pPr algn="l">
              <a:defRPr sz="3750" b="1">
                <a:solidFill>
                  <a:schemeClr val="bg1"/>
                </a:solidFill>
                <a:latin typeface="+mj-lt"/>
              </a:defRPr>
            </a:lvl1pPr>
          </a:lstStyle>
          <a:p>
            <a:r>
              <a:rPr lang="en-US" dirty="0"/>
              <a:t>CLICK TO ADD TITLE</a:t>
            </a:r>
          </a:p>
        </p:txBody>
      </p:sp>
      <p:sp>
        <p:nvSpPr>
          <p:cNvPr id="10" name="Text Placeholder 12">
            <a:extLst>
              <a:ext uri="{FF2B5EF4-FFF2-40B4-BE49-F238E27FC236}">
                <a16:creationId xmlns:a16="http://schemas.microsoft.com/office/drawing/2014/main" id="{1221857D-ECFA-4D4D-91DF-E36500791501}"/>
              </a:ext>
            </a:extLst>
          </p:cNvPr>
          <p:cNvSpPr>
            <a:spLocks noGrp="1"/>
          </p:cNvSpPr>
          <p:nvPr>
            <p:ph type="body" sz="quarter" idx="15" hasCustomPrompt="1"/>
          </p:nvPr>
        </p:nvSpPr>
        <p:spPr>
          <a:xfrm>
            <a:off x="599018" y="4031659"/>
            <a:ext cx="3090332" cy="338549"/>
          </a:xfrm>
        </p:spPr>
        <p:txBody>
          <a:bodyPr>
            <a:normAutofit/>
          </a:bodyPr>
          <a:lstStyle>
            <a:lvl1pPr marL="0" indent="0" algn="l">
              <a:buNone/>
              <a:defRPr sz="1200" spc="225">
                <a:solidFill>
                  <a:schemeClr val="bg1"/>
                </a:solidFill>
                <a:latin typeface="+mn-lt"/>
                <a:cs typeface="Arial" panose="020B0604020202020204" pitchFamily="34" charset="0"/>
              </a:defRPr>
            </a:lvl1pPr>
          </a:lstStyle>
          <a:p>
            <a:pPr lvl="0"/>
            <a:r>
              <a:rPr lang="en-US" dirty="0"/>
              <a:t>SUBTITLE GOES HERE</a:t>
            </a:r>
          </a:p>
        </p:txBody>
      </p:sp>
      <p:sp>
        <p:nvSpPr>
          <p:cNvPr id="11" name="Shape 62" title="Decorative">
            <a:extLst>
              <a:ext uri="{FF2B5EF4-FFF2-40B4-BE49-F238E27FC236}">
                <a16:creationId xmlns:a16="http://schemas.microsoft.com/office/drawing/2014/main" id="{E1A23DB6-E067-4A30-8C4B-98B452428518}"/>
              </a:ext>
            </a:extLst>
          </p:cNvPr>
          <p:cNvSpPr/>
          <p:nvPr userDrawn="1"/>
        </p:nvSpPr>
        <p:spPr>
          <a:xfrm rot="16200000" flipV="1">
            <a:off x="1419819" y="3038375"/>
            <a:ext cx="0" cy="1641605"/>
          </a:xfrm>
          <a:prstGeom prst="line">
            <a:avLst/>
          </a:prstGeom>
          <a:ln w="25400">
            <a:solidFill>
              <a:schemeClr val="bg1"/>
            </a:solidFill>
            <a:miter lim="400000"/>
          </a:ln>
        </p:spPr>
        <p:txBody>
          <a:bodyPr lIns="14288" tIns="14288" rIns="14288" bIns="14288" anchor="ctr"/>
          <a:lstStyle/>
          <a:p>
            <a:pPr algn="l">
              <a:defRPr sz="3000">
                <a:solidFill>
                  <a:srgbClr val="000000"/>
                </a:solidFill>
                <a:latin typeface="Helvetica Light"/>
                <a:ea typeface="Helvetica Light"/>
                <a:cs typeface="Helvetica Light"/>
                <a:sym typeface="Helvetica Light"/>
              </a:defRPr>
            </a:pPr>
            <a:endParaRPr sz="1125" dirty="0"/>
          </a:p>
        </p:txBody>
      </p:sp>
    </p:spTree>
    <p:extLst>
      <p:ext uri="{BB962C8B-B14F-4D97-AF65-F5344CB8AC3E}">
        <p14:creationId xmlns:p14="http://schemas.microsoft.com/office/powerpoint/2010/main" val="22844869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5" name="Picture Placeholder 4" title="Decorative">
            <a:extLst>
              <a:ext uri="{FF2B5EF4-FFF2-40B4-BE49-F238E27FC236}">
                <a16:creationId xmlns:a16="http://schemas.microsoft.com/office/drawing/2014/main" id="{9B9B3BD2-24FF-4E30-B0DA-4DCD6E57D9FC}"/>
              </a:ext>
            </a:extLst>
          </p:cNvPr>
          <p:cNvSpPr>
            <a:spLocks noGrp="1"/>
          </p:cNvSpPr>
          <p:nvPr>
            <p:ph type="pic" sz="quarter" idx="10"/>
          </p:nvPr>
        </p:nvSpPr>
        <p:spPr>
          <a:xfrm>
            <a:off x="0" y="0"/>
            <a:ext cx="9144000" cy="6858000"/>
          </a:xfrm>
        </p:spPr>
        <p:txBody>
          <a:bodyPr/>
          <a:lstStyle/>
          <a:p>
            <a:r>
              <a:rPr lang="en-US"/>
              <a:t>Click icon to add picture</a:t>
            </a:r>
            <a:endParaRPr lang="en-US" dirty="0"/>
          </a:p>
        </p:txBody>
      </p:sp>
    </p:spTree>
    <p:extLst>
      <p:ext uri="{BB962C8B-B14F-4D97-AF65-F5344CB8AC3E}">
        <p14:creationId xmlns:p14="http://schemas.microsoft.com/office/powerpoint/2010/main" val="24592271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4" name="Picture Placeholder 4" title="Decorative">
            <a:extLst>
              <a:ext uri="{FF2B5EF4-FFF2-40B4-BE49-F238E27FC236}">
                <a16:creationId xmlns:a16="http://schemas.microsoft.com/office/drawing/2014/main" id="{8DE1C71F-8DD3-4FFB-B233-CF08AE5260F8}"/>
              </a:ext>
            </a:extLst>
          </p:cNvPr>
          <p:cNvSpPr>
            <a:spLocks noGrp="1"/>
          </p:cNvSpPr>
          <p:nvPr>
            <p:ph type="pic" sz="quarter" idx="10"/>
          </p:nvPr>
        </p:nvSpPr>
        <p:spPr>
          <a:xfrm>
            <a:off x="0" y="0"/>
            <a:ext cx="9144000" cy="6858000"/>
          </a:xfrm>
        </p:spPr>
        <p:txBody>
          <a:bodyPr/>
          <a:lstStyle/>
          <a:p>
            <a:r>
              <a:rPr lang="en-US"/>
              <a:t>Click icon to add picture</a:t>
            </a:r>
            <a:endParaRPr lang="en-US" dirty="0"/>
          </a:p>
        </p:txBody>
      </p:sp>
      <p:sp>
        <p:nvSpPr>
          <p:cNvPr id="5" name="Text Placeholder 12">
            <a:extLst>
              <a:ext uri="{FF2B5EF4-FFF2-40B4-BE49-F238E27FC236}">
                <a16:creationId xmlns:a16="http://schemas.microsoft.com/office/drawing/2014/main" id="{89A80859-BDA6-44AA-A750-4E06108B9B2B}"/>
              </a:ext>
            </a:extLst>
          </p:cNvPr>
          <p:cNvSpPr>
            <a:spLocks noGrp="1"/>
          </p:cNvSpPr>
          <p:nvPr>
            <p:ph type="body" sz="quarter" idx="14"/>
          </p:nvPr>
        </p:nvSpPr>
        <p:spPr>
          <a:xfrm>
            <a:off x="3665605" y="3665204"/>
            <a:ext cx="5478395" cy="2196780"/>
          </a:xfrm>
          <a:solidFill>
            <a:schemeClr val="accent1"/>
          </a:solidFill>
        </p:spPr>
        <p:txBody>
          <a:bodyPr lIns="274320" tIns="182880" rIns="182880" bIns="182880" anchor="ctr">
            <a:normAutofit/>
          </a:bodyPr>
          <a:lstStyle>
            <a:lvl1pPr marL="0" indent="0" algn="l" defTabSz="685800" rtl="0" eaLnBrk="1" latinLnBrk="0" hangingPunct="1">
              <a:lnSpc>
                <a:spcPct val="90000"/>
              </a:lnSpc>
              <a:spcBef>
                <a:spcPct val="0"/>
              </a:spcBef>
              <a:buNone/>
              <a:defRPr lang="en-US" sz="3000" b="1" i="0" kern="1200" spc="-113" dirty="0">
                <a:solidFill>
                  <a:schemeClr val="bg1"/>
                </a:solidFill>
                <a:latin typeface="+mj-lt"/>
                <a:ea typeface="+mj-ea"/>
                <a:cs typeface="Gill Sans" panose="020B0502020104020203" pitchFamily="34" charset="-79"/>
              </a:defRPr>
            </a:lvl1pPr>
          </a:lstStyle>
          <a:p>
            <a:pPr lvl="0"/>
            <a:r>
              <a:rPr lang="en-US"/>
              <a:t>Click to edit Master text styles</a:t>
            </a:r>
          </a:p>
        </p:txBody>
      </p:sp>
      <p:sp>
        <p:nvSpPr>
          <p:cNvPr id="6" name="Shape 62" title="Decorative">
            <a:extLst>
              <a:ext uri="{FF2B5EF4-FFF2-40B4-BE49-F238E27FC236}">
                <a16:creationId xmlns:a16="http://schemas.microsoft.com/office/drawing/2014/main" id="{E1A23DB6-E067-4A30-8C4B-98B452428518}"/>
              </a:ext>
            </a:extLst>
          </p:cNvPr>
          <p:cNvSpPr/>
          <p:nvPr userDrawn="1"/>
        </p:nvSpPr>
        <p:spPr>
          <a:xfrm flipV="1">
            <a:off x="3665605" y="3665205"/>
            <a:ext cx="1" cy="2188805"/>
          </a:xfrm>
          <a:prstGeom prst="line">
            <a:avLst/>
          </a:prstGeom>
          <a:ln w="76200">
            <a:solidFill>
              <a:schemeClr val="accent1">
                <a:lumMod val="60000"/>
                <a:lumOff val="40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Tree>
    <p:extLst>
      <p:ext uri="{BB962C8B-B14F-4D97-AF65-F5344CB8AC3E}">
        <p14:creationId xmlns:p14="http://schemas.microsoft.com/office/powerpoint/2010/main" val="24999235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9_Custom Layout">
    <p:spTree>
      <p:nvGrpSpPr>
        <p:cNvPr id="1" name=""/>
        <p:cNvGrpSpPr/>
        <p:nvPr/>
      </p:nvGrpSpPr>
      <p:grpSpPr>
        <a:xfrm>
          <a:off x="0" y="0"/>
          <a:ext cx="0" cy="0"/>
          <a:chOff x="0" y="0"/>
          <a:chExt cx="0" cy="0"/>
        </a:xfrm>
      </p:grpSpPr>
      <p:sp>
        <p:nvSpPr>
          <p:cNvPr id="4" name="Picture Placeholder 4" title="Decorative">
            <a:extLst>
              <a:ext uri="{FF2B5EF4-FFF2-40B4-BE49-F238E27FC236}">
                <a16:creationId xmlns:a16="http://schemas.microsoft.com/office/drawing/2014/main" id="{8DE1C71F-8DD3-4FFB-B233-CF08AE5260F8}"/>
              </a:ext>
            </a:extLst>
          </p:cNvPr>
          <p:cNvSpPr>
            <a:spLocks noGrp="1"/>
          </p:cNvSpPr>
          <p:nvPr>
            <p:ph type="pic" sz="quarter" idx="10"/>
          </p:nvPr>
        </p:nvSpPr>
        <p:spPr>
          <a:xfrm>
            <a:off x="0" y="0"/>
            <a:ext cx="9144000" cy="6858000"/>
          </a:xfrm>
        </p:spPr>
        <p:txBody>
          <a:bodyPr/>
          <a:lstStyle/>
          <a:p>
            <a:r>
              <a:rPr lang="en-US"/>
              <a:t>Click icon to add picture</a:t>
            </a:r>
            <a:endParaRPr lang="en-US" dirty="0"/>
          </a:p>
        </p:txBody>
      </p:sp>
      <p:sp>
        <p:nvSpPr>
          <p:cNvPr id="3" name="Text Placeholder 12">
            <a:extLst>
              <a:ext uri="{FF2B5EF4-FFF2-40B4-BE49-F238E27FC236}">
                <a16:creationId xmlns:a16="http://schemas.microsoft.com/office/drawing/2014/main" id="{89A80859-BDA6-44AA-A750-4E06108B9B2B}"/>
              </a:ext>
            </a:extLst>
          </p:cNvPr>
          <p:cNvSpPr>
            <a:spLocks noGrp="1"/>
          </p:cNvSpPr>
          <p:nvPr>
            <p:ph type="body" sz="quarter" idx="14"/>
          </p:nvPr>
        </p:nvSpPr>
        <p:spPr>
          <a:xfrm>
            <a:off x="3665605" y="3665204"/>
            <a:ext cx="5478395" cy="2196780"/>
          </a:xfrm>
          <a:solidFill>
            <a:schemeClr val="accent2"/>
          </a:solidFill>
        </p:spPr>
        <p:txBody>
          <a:bodyPr lIns="274320" tIns="182880" rIns="182880" bIns="182880" anchor="ctr">
            <a:normAutofit/>
          </a:bodyPr>
          <a:lstStyle>
            <a:lvl1pPr marL="0" indent="0" algn="l" defTabSz="685800" rtl="0" eaLnBrk="1" latinLnBrk="0" hangingPunct="1">
              <a:lnSpc>
                <a:spcPct val="90000"/>
              </a:lnSpc>
              <a:spcBef>
                <a:spcPct val="0"/>
              </a:spcBef>
              <a:buNone/>
              <a:defRPr lang="en-US" sz="3000" b="1" i="0" kern="1200" spc="-113" dirty="0">
                <a:solidFill>
                  <a:schemeClr val="bg1"/>
                </a:solidFill>
                <a:latin typeface="+mj-lt"/>
                <a:ea typeface="+mj-ea"/>
                <a:cs typeface="Gill Sans" panose="020B0502020104020203" pitchFamily="34" charset="-79"/>
              </a:defRPr>
            </a:lvl1pPr>
          </a:lstStyle>
          <a:p>
            <a:pPr lvl="0"/>
            <a:r>
              <a:rPr lang="en-US"/>
              <a:t>Click to edit Master text styles</a:t>
            </a:r>
          </a:p>
        </p:txBody>
      </p:sp>
      <p:sp>
        <p:nvSpPr>
          <p:cNvPr id="5" name="Shape 62" title="Decorative">
            <a:extLst>
              <a:ext uri="{FF2B5EF4-FFF2-40B4-BE49-F238E27FC236}">
                <a16:creationId xmlns:a16="http://schemas.microsoft.com/office/drawing/2014/main" id="{E1A23DB6-E067-4A30-8C4B-98B452428518}"/>
              </a:ext>
            </a:extLst>
          </p:cNvPr>
          <p:cNvSpPr/>
          <p:nvPr userDrawn="1"/>
        </p:nvSpPr>
        <p:spPr>
          <a:xfrm flipV="1">
            <a:off x="3665605" y="3665205"/>
            <a:ext cx="1" cy="2188805"/>
          </a:xfrm>
          <a:prstGeom prst="line">
            <a:avLst/>
          </a:prstGeom>
          <a:ln w="76200">
            <a:solidFill>
              <a:schemeClr val="accent2">
                <a:lumMod val="75000"/>
                <a:lumOff val="25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Tree>
    <p:extLst>
      <p:ext uri="{BB962C8B-B14F-4D97-AF65-F5344CB8AC3E}">
        <p14:creationId xmlns:p14="http://schemas.microsoft.com/office/powerpoint/2010/main" val="3392250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0_Custom Layout">
    <p:bg>
      <p:bgPr>
        <a:solidFill>
          <a:schemeClr val="accent1"/>
        </a:solidFill>
        <a:effectLst/>
      </p:bgPr>
    </p:bg>
    <p:spTree>
      <p:nvGrpSpPr>
        <p:cNvPr id="1" name=""/>
        <p:cNvGrpSpPr/>
        <p:nvPr/>
      </p:nvGrpSpPr>
      <p:grpSpPr>
        <a:xfrm>
          <a:off x="0" y="0"/>
          <a:ext cx="0" cy="0"/>
          <a:chOff x="0" y="0"/>
          <a:chExt cx="0" cy="0"/>
        </a:xfrm>
      </p:grpSpPr>
      <p:sp>
        <p:nvSpPr>
          <p:cNvPr id="4" name="Picture Placeholder 4" title="Decorative">
            <a:extLst>
              <a:ext uri="{FF2B5EF4-FFF2-40B4-BE49-F238E27FC236}">
                <a16:creationId xmlns:a16="http://schemas.microsoft.com/office/drawing/2014/main" id="{8DE1C71F-8DD3-4FFB-B233-CF08AE5260F8}"/>
              </a:ext>
            </a:extLst>
          </p:cNvPr>
          <p:cNvSpPr>
            <a:spLocks noGrp="1"/>
          </p:cNvSpPr>
          <p:nvPr>
            <p:ph type="pic" sz="quarter" idx="10"/>
          </p:nvPr>
        </p:nvSpPr>
        <p:spPr>
          <a:xfrm>
            <a:off x="0" y="1"/>
            <a:ext cx="9144000" cy="5497975"/>
          </a:xfrm>
        </p:spPr>
        <p:txBody>
          <a:bodyPr/>
          <a:lstStyle/>
          <a:p>
            <a:r>
              <a:rPr lang="en-US"/>
              <a:t>Click icon to add picture</a:t>
            </a:r>
            <a:endParaRPr lang="en-US" dirty="0"/>
          </a:p>
        </p:txBody>
      </p:sp>
      <p:sp>
        <p:nvSpPr>
          <p:cNvPr id="3" name="Title 4">
            <a:extLst>
              <a:ext uri="{FF2B5EF4-FFF2-40B4-BE49-F238E27FC236}">
                <a16:creationId xmlns:a16="http://schemas.microsoft.com/office/drawing/2014/main" id="{8DF09845-7890-4D10-A53B-2A4D05316878}"/>
              </a:ext>
            </a:extLst>
          </p:cNvPr>
          <p:cNvSpPr>
            <a:spLocks noGrp="1"/>
          </p:cNvSpPr>
          <p:nvPr>
            <p:ph type="title"/>
          </p:nvPr>
        </p:nvSpPr>
        <p:spPr>
          <a:xfrm>
            <a:off x="640080" y="5688402"/>
            <a:ext cx="6537960" cy="823070"/>
          </a:xfrm>
          <a:noFill/>
        </p:spPr>
        <p:txBody>
          <a:bodyPr lIns="0"/>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4213884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0_Custom Layout">
    <p:bg>
      <p:bgPr>
        <a:solidFill>
          <a:schemeClr val="accent1"/>
        </a:solidFill>
        <a:effectLst/>
      </p:bgPr>
    </p:bg>
    <p:spTree>
      <p:nvGrpSpPr>
        <p:cNvPr id="1" name=""/>
        <p:cNvGrpSpPr/>
        <p:nvPr/>
      </p:nvGrpSpPr>
      <p:grpSpPr>
        <a:xfrm>
          <a:off x="0" y="0"/>
          <a:ext cx="0" cy="0"/>
          <a:chOff x="0" y="0"/>
          <a:chExt cx="0" cy="0"/>
        </a:xfrm>
      </p:grpSpPr>
      <p:sp>
        <p:nvSpPr>
          <p:cNvPr id="4" name="Picture Placeholder 4" title="Decorative">
            <a:extLst>
              <a:ext uri="{FF2B5EF4-FFF2-40B4-BE49-F238E27FC236}">
                <a16:creationId xmlns:a16="http://schemas.microsoft.com/office/drawing/2014/main" id="{8DE1C71F-8DD3-4FFB-B233-CF08AE5260F8}"/>
              </a:ext>
            </a:extLst>
          </p:cNvPr>
          <p:cNvSpPr>
            <a:spLocks noGrp="1"/>
          </p:cNvSpPr>
          <p:nvPr>
            <p:ph type="pic" sz="quarter" idx="10"/>
          </p:nvPr>
        </p:nvSpPr>
        <p:spPr>
          <a:xfrm>
            <a:off x="0" y="680014"/>
            <a:ext cx="9144000" cy="5497975"/>
          </a:xfrm>
        </p:spPr>
        <p:txBody>
          <a:bodyPr/>
          <a:lstStyle/>
          <a:p>
            <a:r>
              <a:rPr lang="en-US"/>
              <a:t>Click icon to add picture</a:t>
            </a:r>
            <a:endParaRPr lang="en-US" dirty="0"/>
          </a:p>
        </p:txBody>
      </p:sp>
    </p:spTree>
    <p:extLst>
      <p:ext uri="{BB962C8B-B14F-4D97-AF65-F5344CB8AC3E}">
        <p14:creationId xmlns:p14="http://schemas.microsoft.com/office/powerpoint/2010/main" val="17510492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3_Custom Layout">
    <p:bg>
      <p:bgPr>
        <a:solidFill>
          <a:schemeClr val="accent2"/>
        </a:solidFill>
        <a:effectLst/>
      </p:bgPr>
    </p:bg>
    <p:spTree>
      <p:nvGrpSpPr>
        <p:cNvPr id="1" name=""/>
        <p:cNvGrpSpPr/>
        <p:nvPr/>
      </p:nvGrpSpPr>
      <p:grpSpPr>
        <a:xfrm>
          <a:off x="0" y="0"/>
          <a:ext cx="0" cy="0"/>
          <a:chOff x="0" y="0"/>
          <a:chExt cx="0" cy="0"/>
        </a:xfrm>
      </p:grpSpPr>
      <p:sp>
        <p:nvSpPr>
          <p:cNvPr id="4" name="Picture Placeholder 4" title="Decorative">
            <a:extLst>
              <a:ext uri="{FF2B5EF4-FFF2-40B4-BE49-F238E27FC236}">
                <a16:creationId xmlns:a16="http://schemas.microsoft.com/office/drawing/2014/main" id="{8DE1C71F-8DD3-4FFB-B233-CF08AE5260F8}"/>
              </a:ext>
            </a:extLst>
          </p:cNvPr>
          <p:cNvSpPr>
            <a:spLocks noGrp="1"/>
          </p:cNvSpPr>
          <p:nvPr>
            <p:ph type="pic" sz="quarter" idx="10"/>
          </p:nvPr>
        </p:nvSpPr>
        <p:spPr>
          <a:xfrm>
            <a:off x="0" y="1"/>
            <a:ext cx="9144000" cy="5497975"/>
          </a:xfrm>
        </p:spPr>
        <p:txBody>
          <a:bodyPr/>
          <a:lstStyle/>
          <a:p>
            <a:r>
              <a:rPr lang="en-US"/>
              <a:t>Click icon to add picture</a:t>
            </a:r>
            <a:endParaRPr lang="en-US" dirty="0"/>
          </a:p>
        </p:txBody>
      </p:sp>
      <p:sp>
        <p:nvSpPr>
          <p:cNvPr id="3" name="Title 4">
            <a:extLst>
              <a:ext uri="{FF2B5EF4-FFF2-40B4-BE49-F238E27FC236}">
                <a16:creationId xmlns:a16="http://schemas.microsoft.com/office/drawing/2014/main" id="{8DF09845-7890-4D10-A53B-2A4D05316878}"/>
              </a:ext>
            </a:extLst>
          </p:cNvPr>
          <p:cNvSpPr>
            <a:spLocks noGrp="1"/>
          </p:cNvSpPr>
          <p:nvPr>
            <p:ph type="title"/>
          </p:nvPr>
        </p:nvSpPr>
        <p:spPr>
          <a:xfrm>
            <a:off x="640080" y="5688402"/>
            <a:ext cx="6537960" cy="823070"/>
          </a:xfrm>
          <a:noFill/>
        </p:spPr>
        <p:txBody>
          <a:bodyPr lIns="0"/>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80632729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4_Custom Layout">
    <p:bg>
      <p:bgPr>
        <a:solidFill>
          <a:schemeClr val="accent2"/>
        </a:solidFill>
        <a:effectLst/>
      </p:bgPr>
    </p:bg>
    <p:spTree>
      <p:nvGrpSpPr>
        <p:cNvPr id="1" name=""/>
        <p:cNvGrpSpPr/>
        <p:nvPr/>
      </p:nvGrpSpPr>
      <p:grpSpPr>
        <a:xfrm>
          <a:off x="0" y="0"/>
          <a:ext cx="0" cy="0"/>
          <a:chOff x="0" y="0"/>
          <a:chExt cx="0" cy="0"/>
        </a:xfrm>
      </p:grpSpPr>
      <p:sp>
        <p:nvSpPr>
          <p:cNvPr id="4" name="Picture Placeholder 4" title="Decorative">
            <a:extLst>
              <a:ext uri="{FF2B5EF4-FFF2-40B4-BE49-F238E27FC236}">
                <a16:creationId xmlns:a16="http://schemas.microsoft.com/office/drawing/2014/main" id="{8DE1C71F-8DD3-4FFB-B233-CF08AE5260F8}"/>
              </a:ext>
            </a:extLst>
          </p:cNvPr>
          <p:cNvSpPr>
            <a:spLocks noGrp="1"/>
          </p:cNvSpPr>
          <p:nvPr>
            <p:ph type="pic" sz="quarter" idx="10"/>
          </p:nvPr>
        </p:nvSpPr>
        <p:spPr>
          <a:xfrm>
            <a:off x="0" y="680014"/>
            <a:ext cx="9144000" cy="5497975"/>
          </a:xfrm>
        </p:spPr>
        <p:txBody>
          <a:bodyPr/>
          <a:lstStyle/>
          <a:p>
            <a:r>
              <a:rPr lang="en-US"/>
              <a:t>Click icon to add picture</a:t>
            </a:r>
            <a:endParaRPr lang="en-US" dirty="0"/>
          </a:p>
        </p:txBody>
      </p:sp>
    </p:spTree>
    <p:extLst>
      <p:ext uri="{BB962C8B-B14F-4D97-AF65-F5344CB8AC3E}">
        <p14:creationId xmlns:p14="http://schemas.microsoft.com/office/powerpoint/2010/main" val="295975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4" name="Picture Placeholder 4" title="Decorative">
            <a:extLst>
              <a:ext uri="{FF2B5EF4-FFF2-40B4-BE49-F238E27FC236}">
                <a16:creationId xmlns:a16="http://schemas.microsoft.com/office/drawing/2014/main" id="{8DE1C71F-8DD3-4FFB-B233-CF08AE5260F8}"/>
              </a:ext>
            </a:extLst>
          </p:cNvPr>
          <p:cNvSpPr>
            <a:spLocks noGrp="1"/>
          </p:cNvSpPr>
          <p:nvPr>
            <p:ph type="pic" sz="quarter" idx="10"/>
          </p:nvPr>
        </p:nvSpPr>
        <p:spPr>
          <a:xfrm>
            <a:off x="0" y="1"/>
            <a:ext cx="9144000" cy="6857999"/>
          </a:xfrm>
        </p:spPr>
        <p:txBody>
          <a:bodyPr/>
          <a:lstStyle/>
          <a:p>
            <a:r>
              <a:rPr lang="en-US"/>
              <a:t>Click icon to add picture</a:t>
            </a:r>
            <a:endParaRPr lang="en-US" dirty="0"/>
          </a:p>
        </p:txBody>
      </p:sp>
      <p:sp>
        <p:nvSpPr>
          <p:cNvPr id="5" name="Rectangle 4"/>
          <p:cNvSpPr/>
          <p:nvPr userDrawn="1"/>
        </p:nvSpPr>
        <p:spPr>
          <a:xfrm>
            <a:off x="0" y="4735871"/>
            <a:ext cx="9144000" cy="1500431"/>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Title 4">
            <a:extLst>
              <a:ext uri="{FF2B5EF4-FFF2-40B4-BE49-F238E27FC236}">
                <a16:creationId xmlns:a16="http://schemas.microsoft.com/office/drawing/2014/main" id="{7EBB9618-FC05-4C85-8241-A1EFCE8127AD}"/>
              </a:ext>
            </a:extLst>
          </p:cNvPr>
          <p:cNvSpPr>
            <a:spLocks noGrp="1"/>
          </p:cNvSpPr>
          <p:nvPr>
            <p:ph type="title"/>
          </p:nvPr>
        </p:nvSpPr>
        <p:spPr>
          <a:xfrm>
            <a:off x="521547" y="5074550"/>
            <a:ext cx="6537960" cy="823070"/>
          </a:xfrm>
          <a:noFill/>
        </p:spPr>
        <p:txBody>
          <a:bodyPr lIns="0"/>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26389134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5_Custom Layout">
    <p:spTree>
      <p:nvGrpSpPr>
        <p:cNvPr id="1" name=""/>
        <p:cNvGrpSpPr/>
        <p:nvPr/>
      </p:nvGrpSpPr>
      <p:grpSpPr>
        <a:xfrm>
          <a:off x="0" y="0"/>
          <a:ext cx="0" cy="0"/>
          <a:chOff x="0" y="0"/>
          <a:chExt cx="0" cy="0"/>
        </a:xfrm>
      </p:grpSpPr>
      <p:sp>
        <p:nvSpPr>
          <p:cNvPr id="4" name="Picture Placeholder 4" title="Decorative">
            <a:extLst>
              <a:ext uri="{FF2B5EF4-FFF2-40B4-BE49-F238E27FC236}">
                <a16:creationId xmlns:a16="http://schemas.microsoft.com/office/drawing/2014/main" id="{8DE1C71F-8DD3-4FFB-B233-CF08AE5260F8}"/>
              </a:ext>
            </a:extLst>
          </p:cNvPr>
          <p:cNvSpPr>
            <a:spLocks noGrp="1"/>
          </p:cNvSpPr>
          <p:nvPr>
            <p:ph type="pic" sz="quarter" idx="10"/>
          </p:nvPr>
        </p:nvSpPr>
        <p:spPr>
          <a:xfrm>
            <a:off x="0" y="1"/>
            <a:ext cx="9144000" cy="6857999"/>
          </a:xfrm>
        </p:spPr>
        <p:txBody>
          <a:bodyPr/>
          <a:lstStyle/>
          <a:p>
            <a:r>
              <a:rPr lang="en-US"/>
              <a:t>Click icon to add picture</a:t>
            </a:r>
            <a:endParaRPr lang="en-US" dirty="0"/>
          </a:p>
        </p:txBody>
      </p:sp>
      <p:sp>
        <p:nvSpPr>
          <p:cNvPr id="5" name="Rectangle 4" title="Decorative"/>
          <p:cNvSpPr/>
          <p:nvPr userDrawn="1"/>
        </p:nvSpPr>
        <p:spPr>
          <a:xfrm>
            <a:off x="0" y="4735871"/>
            <a:ext cx="9144000" cy="1500431"/>
          </a:xfrm>
          <a:prstGeom prst="rect">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Title 4">
            <a:extLst>
              <a:ext uri="{FF2B5EF4-FFF2-40B4-BE49-F238E27FC236}">
                <a16:creationId xmlns:a16="http://schemas.microsoft.com/office/drawing/2014/main" id="{7EBB9618-FC05-4C85-8241-A1EFCE8127AD}"/>
              </a:ext>
            </a:extLst>
          </p:cNvPr>
          <p:cNvSpPr>
            <a:spLocks noGrp="1"/>
          </p:cNvSpPr>
          <p:nvPr>
            <p:ph type="title"/>
          </p:nvPr>
        </p:nvSpPr>
        <p:spPr>
          <a:xfrm>
            <a:off x="521547" y="5074550"/>
            <a:ext cx="6537960" cy="823070"/>
          </a:xfrm>
          <a:noFill/>
        </p:spPr>
        <p:txBody>
          <a:bodyPr lIns="0"/>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43907968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6_Custom Layout">
    <p:spTree>
      <p:nvGrpSpPr>
        <p:cNvPr id="1" name=""/>
        <p:cNvGrpSpPr/>
        <p:nvPr/>
      </p:nvGrpSpPr>
      <p:grpSpPr>
        <a:xfrm>
          <a:off x="0" y="0"/>
          <a:ext cx="0" cy="0"/>
          <a:chOff x="0" y="0"/>
          <a:chExt cx="0" cy="0"/>
        </a:xfrm>
      </p:grpSpPr>
      <p:sp>
        <p:nvSpPr>
          <p:cNvPr id="4" name="Picture Placeholder 4" title="Decorative">
            <a:extLst>
              <a:ext uri="{FF2B5EF4-FFF2-40B4-BE49-F238E27FC236}">
                <a16:creationId xmlns:a16="http://schemas.microsoft.com/office/drawing/2014/main" id="{8DE1C71F-8DD3-4FFB-B233-CF08AE5260F8}"/>
              </a:ext>
            </a:extLst>
          </p:cNvPr>
          <p:cNvSpPr>
            <a:spLocks noGrp="1"/>
          </p:cNvSpPr>
          <p:nvPr>
            <p:ph type="pic" sz="quarter" idx="10"/>
          </p:nvPr>
        </p:nvSpPr>
        <p:spPr>
          <a:xfrm>
            <a:off x="0" y="1"/>
            <a:ext cx="9144000" cy="6857999"/>
          </a:xfrm>
        </p:spPr>
        <p:txBody>
          <a:bodyPr/>
          <a:lstStyle/>
          <a:p>
            <a:r>
              <a:rPr lang="en-US"/>
              <a:t>Click icon to add picture</a:t>
            </a:r>
            <a:endParaRPr lang="en-US" dirty="0"/>
          </a:p>
        </p:txBody>
      </p:sp>
      <p:sp>
        <p:nvSpPr>
          <p:cNvPr id="5" name="Rectangle 4" title="Decorative"/>
          <p:cNvSpPr/>
          <p:nvPr userDrawn="1"/>
        </p:nvSpPr>
        <p:spPr>
          <a:xfrm>
            <a:off x="0" y="4735871"/>
            <a:ext cx="9144000" cy="1500431"/>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Title 4">
            <a:extLst>
              <a:ext uri="{FF2B5EF4-FFF2-40B4-BE49-F238E27FC236}">
                <a16:creationId xmlns:a16="http://schemas.microsoft.com/office/drawing/2014/main" id="{7EBB9618-FC05-4C85-8241-A1EFCE8127AD}"/>
              </a:ext>
            </a:extLst>
          </p:cNvPr>
          <p:cNvSpPr>
            <a:spLocks noGrp="1"/>
          </p:cNvSpPr>
          <p:nvPr>
            <p:ph type="title"/>
          </p:nvPr>
        </p:nvSpPr>
        <p:spPr>
          <a:xfrm>
            <a:off x="521547" y="5074550"/>
            <a:ext cx="6537960" cy="823070"/>
          </a:xfrm>
          <a:noFill/>
        </p:spPr>
        <p:txBody>
          <a:bodyPr lIns="0"/>
          <a:lstStyle>
            <a:lvl1pPr>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413413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8"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5"/>
          </p:nvPr>
        </p:nvSpPr>
        <p:spPr>
          <a:xfrm>
            <a:off x="0" y="0"/>
            <a:ext cx="9144000" cy="6853712"/>
          </a:xfrm>
          <a:solidFill>
            <a:schemeClr val="bg1">
              <a:lumMod val="95000"/>
            </a:schemeClr>
          </a:solidFill>
        </p:spPr>
        <p:txBody>
          <a:bodyPr/>
          <a:lstStyle/>
          <a:p>
            <a:r>
              <a:rPr lang="en-US"/>
              <a:t>Click icon to add picture</a:t>
            </a:r>
            <a:endParaRPr lang="en-US" dirty="0"/>
          </a:p>
        </p:txBody>
      </p:sp>
      <p:sp>
        <p:nvSpPr>
          <p:cNvPr id="6" name="Title 1">
            <a:extLst>
              <a:ext uri="{FF2B5EF4-FFF2-40B4-BE49-F238E27FC236}">
                <a16:creationId xmlns:a16="http://schemas.microsoft.com/office/drawing/2014/main" id="{AA99C074-A230-B944-8FEA-870A76765C60}"/>
              </a:ext>
            </a:extLst>
          </p:cNvPr>
          <p:cNvSpPr>
            <a:spLocks noGrp="1"/>
          </p:cNvSpPr>
          <p:nvPr>
            <p:ph type="title" hasCustomPrompt="1"/>
          </p:nvPr>
        </p:nvSpPr>
        <p:spPr>
          <a:xfrm>
            <a:off x="2904068" y="2905535"/>
            <a:ext cx="3090333" cy="891250"/>
          </a:xfrm>
        </p:spPr>
        <p:txBody>
          <a:bodyPr anchor="t">
            <a:noAutofit/>
          </a:bodyPr>
          <a:lstStyle>
            <a:lvl1pPr algn="ctr">
              <a:defRPr sz="3750" b="1">
                <a:solidFill>
                  <a:schemeClr val="bg1"/>
                </a:solidFill>
                <a:latin typeface="+mj-lt"/>
              </a:defRPr>
            </a:lvl1pPr>
          </a:lstStyle>
          <a:p>
            <a:r>
              <a:rPr lang="en-US" dirty="0"/>
              <a:t>THANK YOU</a:t>
            </a:r>
          </a:p>
        </p:txBody>
      </p:sp>
      <p:sp>
        <p:nvSpPr>
          <p:cNvPr id="13" name="Text Placeholder 12">
            <a:extLst>
              <a:ext uri="{FF2B5EF4-FFF2-40B4-BE49-F238E27FC236}">
                <a16:creationId xmlns:a16="http://schemas.microsoft.com/office/drawing/2014/main" id="{1221857D-ECFA-4D4D-91DF-E36500791501}"/>
              </a:ext>
            </a:extLst>
          </p:cNvPr>
          <p:cNvSpPr>
            <a:spLocks noGrp="1"/>
          </p:cNvSpPr>
          <p:nvPr>
            <p:ph type="body" sz="quarter" idx="14" hasCustomPrompt="1"/>
          </p:nvPr>
        </p:nvSpPr>
        <p:spPr>
          <a:xfrm>
            <a:off x="2904068" y="3993559"/>
            <a:ext cx="3090332" cy="338549"/>
          </a:xfrm>
        </p:spPr>
        <p:txBody>
          <a:bodyPr>
            <a:normAutofit/>
          </a:bodyPr>
          <a:lstStyle>
            <a:lvl1pPr marL="0" indent="0" algn="ctr">
              <a:buNone/>
              <a:defRPr sz="1200" spc="225">
                <a:solidFill>
                  <a:schemeClr val="bg1"/>
                </a:solidFill>
                <a:latin typeface="+mn-lt"/>
                <a:cs typeface="Arial" panose="020B0604020202020204" pitchFamily="34" charset="0"/>
              </a:defRPr>
            </a:lvl1pPr>
          </a:lstStyle>
          <a:p>
            <a:pPr lvl="0"/>
            <a:r>
              <a:rPr lang="en-US" dirty="0"/>
              <a:t>WWW.WEBSITENAME.COM</a:t>
            </a:r>
          </a:p>
        </p:txBody>
      </p:sp>
      <p:sp>
        <p:nvSpPr>
          <p:cNvPr id="5" name="Shape 62" title="Decorative">
            <a:extLst>
              <a:ext uri="{FF2B5EF4-FFF2-40B4-BE49-F238E27FC236}">
                <a16:creationId xmlns:a16="http://schemas.microsoft.com/office/drawing/2014/main" id="{E1A23DB6-E067-4A30-8C4B-98B452428518}"/>
              </a:ext>
            </a:extLst>
          </p:cNvPr>
          <p:cNvSpPr/>
          <p:nvPr userDrawn="1"/>
        </p:nvSpPr>
        <p:spPr>
          <a:xfrm rot="16200000" flipV="1">
            <a:off x="4449233" y="3000276"/>
            <a:ext cx="1" cy="1641604"/>
          </a:xfrm>
          <a:prstGeom prst="line">
            <a:avLst/>
          </a:prstGeom>
          <a:ln w="25400">
            <a:solidFill>
              <a:schemeClr val="bg1"/>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
        <p:nvSpPr>
          <p:cNvPr id="2" name="Rectangle 1" title="Decorative"/>
          <p:cNvSpPr/>
          <p:nvPr userDrawn="1"/>
        </p:nvSpPr>
        <p:spPr>
          <a:xfrm>
            <a:off x="2904067" y="860779"/>
            <a:ext cx="3090333" cy="5136445"/>
          </a:xfrm>
          <a:prstGeom prst="rect">
            <a:avLst/>
          </a:prstGeom>
          <a:noFill/>
          <a:ln w="762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14734604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5_Custom Layout">
    <p:bg>
      <p:bgPr>
        <a:solidFill>
          <a:schemeClr val="bg1"/>
        </a:solidFill>
        <a:effectLst/>
      </p:bgPr>
    </p:bg>
    <p:spTree>
      <p:nvGrpSpPr>
        <p:cNvPr id="1" name=""/>
        <p:cNvGrpSpPr/>
        <p:nvPr/>
      </p:nvGrpSpPr>
      <p:grpSpPr>
        <a:xfrm>
          <a:off x="0" y="0"/>
          <a:ext cx="0" cy="0"/>
          <a:chOff x="0" y="0"/>
          <a:chExt cx="0" cy="0"/>
        </a:xfrm>
      </p:grpSpPr>
      <p:grpSp>
        <p:nvGrpSpPr>
          <p:cNvPr id="3" name="Group 2"/>
          <p:cNvGrpSpPr/>
          <p:nvPr userDrawn="1"/>
        </p:nvGrpSpPr>
        <p:grpSpPr>
          <a:xfrm>
            <a:off x="2560421" y="419827"/>
            <a:ext cx="5954928" cy="6018346"/>
            <a:chOff x="8585200" y="440266"/>
            <a:chExt cx="14753564" cy="11183013"/>
          </a:xfrm>
        </p:grpSpPr>
        <p:sp>
          <p:nvSpPr>
            <p:cNvPr id="5" name="Dikdörtgen" title="Decorative"/>
            <p:cNvSpPr/>
            <p:nvPr userDrawn="1"/>
          </p:nvSpPr>
          <p:spPr>
            <a:xfrm>
              <a:off x="8585200" y="440266"/>
              <a:ext cx="6156127" cy="9967848"/>
            </a:xfrm>
            <a:prstGeom prst="rect">
              <a:avLst/>
            </a:prstGeom>
            <a:solidFill>
              <a:srgbClr val="1F1F2A">
                <a:alpha val="13798"/>
              </a:srgbClr>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2400" dirty="0"/>
            </a:p>
          </p:txBody>
        </p:sp>
        <p:sp>
          <p:nvSpPr>
            <p:cNvPr id="6" name="IMAGE PLACEHOLDER" title="Decorative"/>
            <p:cNvSpPr/>
            <p:nvPr userDrawn="1"/>
          </p:nvSpPr>
          <p:spPr>
            <a:xfrm>
              <a:off x="10168466" y="1092200"/>
              <a:ext cx="13170298" cy="10531079"/>
            </a:xfrm>
            <a:prstGeom prst="rect">
              <a:avLst/>
            </a:prstGeom>
            <a:solidFill>
              <a:schemeClr val="accent2"/>
            </a:solidFill>
            <a:ln w="12700">
              <a:miter lim="400000"/>
            </a:ln>
            <a:extLst>
              <a:ext uri="{C572A759-6A51-4108-AA02-DFA0A04FC94B}">
                <ma14:wrappingTextBoxFlag xmlns="" xmlns:ma14="http://schemas.microsoft.com/office/mac/drawingml/2011/main" val="1"/>
              </a:ext>
            </a:extLst>
          </p:spPr>
          <p:txBody>
            <a:bodyPr lIns="0" tIns="0" rIns="0" bIns="0" anchor="ctr"/>
            <a:lstStyle>
              <a:lvl1pPr>
                <a:defRPr b="0">
                  <a:solidFill>
                    <a:srgbClr val="F3F3F3"/>
                  </a:solidFill>
                  <a:latin typeface="Raleway"/>
                  <a:ea typeface="Raleway"/>
                  <a:cs typeface="Raleway"/>
                  <a:sym typeface="Raleway"/>
                </a:defRPr>
              </a:lvl1pPr>
            </a:lstStyle>
            <a:p>
              <a:endParaRPr sz="1350" dirty="0"/>
            </a:p>
          </p:txBody>
        </p:sp>
      </p:grpSp>
      <p:sp>
        <p:nvSpPr>
          <p:cNvPr id="4" name="Text Placeholder 3">
            <a:extLst>
              <a:ext uri="{FF2B5EF4-FFF2-40B4-BE49-F238E27FC236}">
                <a16:creationId xmlns:a16="http://schemas.microsoft.com/office/drawing/2014/main" id="{D3710961-EE19-42C5-8B1B-B6C986226248}"/>
              </a:ext>
            </a:extLst>
          </p:cNvPr>
          <p:cNvSpPr>
            <a:spLocks noGrp="1"/>
          </p:cNvSpPr>
          <p:nvPr>
            <p:ph type="body" sz="quarter" idx="10" hasCustomPrompt="1"/>
          </p:nvPr>
        </p:nvSpPr>
        <p:spPr>
          <a:xfrm>
            <a:off x="628650" y="369027"/>
            <a:ext cx="1866900" cy="3124200"/>
          </a:xfrm>
        </p:spPr>
        <p:txBody>
          <a:bodyPr tIns="0" bIns="0" anchor="b">
            <a:noAutofit/>
          </a:bodyPr>
          <a:lstStyle>
            <a:lvl1pPr marL="0" indent="0" algn="r">
              <a:buNone/>
              <a:defRPr sz="22500">
                <a:solidFill>
                  <a:schemeClr val="accent2">
                    <a:lumMod val="75000"/>
                    <a:lumOff val="25000"/>
                    <a:alpha val="20000"/>
                  </a:schemeClr>
                </a:solidFill>
                <a:latin typeface="+mj-lt"/>
                <a:cs typeface="Arial" panose="020B0604020202020204" pitchFamily="34" charset="0"/>
              </a:defRPr>
            </a:lvl1pPr>
          </a:lstStyle>
          <a:p>
            <a:pPr lvl="0"/>
            <a:r>
              <a:rPr lang="en-US" dirty="0"/>
              <a:t>1</a:t>
            </a:r>
          </a:p>
        </p:txBody>
      </p:sp>
      <p:sp>
        <p:nvSpPr>
          <p:cNvPr id="2" name="Title 1">
            <a:extLst>
              <a:ext uri="{FF2B5EF4-FFF2-40B4-BE49-F238E27FC236}">
                <a16:creationId xmlns:a16="http://schemas.microsoft.com/office/drawing/2014/main" id="{D7C2A57E-453E-4CB0-8392-79C88345290A}"/>
              </a:ext>
            </a:extLst>
          </p:cNvPr>
          <p:cNvSpPr>
            <a:spLocks noGrp="1"/>
          </p:cNvSpPr>
          <p:nvPr>
            <p:ph type="title" hasCustomPrompt="1"/>
          </p:nvPr>
        </p:nvSpPr>
        <p:spPr>
          <a:xfrm>
            <a:off x="3428681" y="4500561"/>
            <a:ext cx="4902519" cy="1325563"/>
          </a:xfrm>
        </p:spPr>
        <p:txBody>
          <a:bodyPr>
            <a:normAutofit/>
          </a:bodyPr>
          <a:lstStyle>
            <a:lvl1pPr>
              <a:defRPr sz="4500" b="1">
                <a:solidFill>
                  <a:schemeClr val="bg1"/>
                </a:solidFill>
                <a:latin typeface="+mj-lt"/>
              </a:defRPr>
            </a:lvl1pPr>
          </a:lstStyle>
          <a:p>
            <a:r>
              <a:rPr lang="en-US" dirty="0"/>
              <a:t>Section Header</a:t>
            </a:r>
          </a:p>
        </p:txBody>
      </p:sp>
    </p:spTree>
    <p:extLst>
      <p:ext uri="{BB962C8B-B14F-4D97-AF65-F5344CB8AC3E}">
        <p14:creationId xmlns:p14="http://schemas.microsoft.com/office/powerpoint/2010/main" val="147648940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7_Custom Layout">
    <p:bg>
      <p:bgPr>
        <a:solidFill>
          <a:schemeClr val="bg1"/>
        </a:solidFill>
        <a:effectLst/>
      </p:bgPr>
    </p:bg>
    <p:spTree>
      <p:nvGrpSpPr>
        <p:cNvPr id="1" name=""/>
        <p:cNvGrpSpPr/>
        <p:nvPr/>
      </p:nvGrpSpPr>
      <p:grpSpPr>
        <a:xfrm>
          <a:off x="0" y="0"/>
          <a:ext cx="0" cy="0"/>
          <a:chOff x="0" y="0"/>
          <a:chExt cx="0" cy="0"/>
        </a:xfrm>
      </p:grpSpPr>
      <p:grpSp>
        <p:nvGrpSpPr>
          <p:cNvPr id="3" name="Group 2"/>
          <p:cNvGrpSpPr/>
          <p:nvPr userDrawn="1"/>
        </p:nvGrpSpPr>
        <p:grpSpPr>
          <a:xfrm>
            <a:off x="2560421" y="419827"/>
            <a:ext cx="5954928" cy="6018346"/>
            <a:chOff x="8585200" y="440266"/>
            <a:chExt cx="14753564" cy="11183013"/>
          </a:xfrm>
        </p:grpSpPr>
        <p:sp>
          <p:nvSpPr>
            <p:cNvPr id="5" name="Dikdörtgen" title="Decorative"/>
            <p:cNvSpPr/>
            <p:nvPr userDrawn="1"/>
          </p:nvSpPr>
          <p:spPr>
            <a:xfrm>
              <a:off x="8585200" y="440266"/>
              <a:ext cx="6156127" cy="9967848"/>
            </a:xfrm>
            <a:prstGeom prst="rect">
              <a:avLst/>
            </a:prstGeom>
            <a:solidFill>
              <a:srgbClr val="1F1F2A">
                <a:alpha val="13798"/>
              </a:srgbClr>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2400" dirty="0"/>
            </a:p>
          </p:txBody>
        </p:sp>
        <p:sp>
          <p:nvSpPr>
            <p:cNvPr id="6" name="IMAGE PLACEHOLDER" title="Decorative"/>
            <p:cNvSpPr/>
            <p:nvPr userDrawn="1"/>
          </p:nvSpPr>
          <p:spPr>
            <a:xfrm>
              <a:off x="10168466" y="1092200"/>
              <a:ext cx="13170298" cy="10531079"/>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a:defRPr b="0">
                  <a:solidFill>
                    <a:srgbClr val="F3F3F3"/>
                  </a:solidFill>
                  <a:latin typeface="Raleway"/>
                  <a:ea typeface="Raleway"/>
                  <a:cs typeface="Raleway"/>
                  <a:sym typeface="Raleway"/>
                </a:defRPr>
              </a:lvl1pPr>
            </a:lstStyle>
            <a:p>
              <a:endParaRPr sz="1350" dirty="0"/>
            </a:p>
          </p:txBody>
        </p:sp>
      </p:grpSp>
      <p:sp>
        <p:nvSpPr>
          <p:cNvPr id="4" name="Text Placeholder 3">
            <a:extLst>
              <a:ext uri="{FF2B5EF4-FFF2-40B4-BE49-F238E27FC236}">
                <a16:creationId xmlns:a16="http://schemas.microsoft.com/office/drawing/2014/main" id="{D3710961-EE19-42C5-8B1B-B6C986226248}"/>
              </a:ext>
            </a:extLst>
          </p:cNvPr>
          <p:cNvSpPr>
            <a:spLocks noGrp="1"/>
          </p:cNvSpPr>
          <p:nvPr>
            <p:ph type="body" sz="quarter" idx="10" hasCustomPrompt="1"/>
          </p:nvPr>
        </p:nvSpPr>
        <p:spPr>
          <a:xfrm>
            <a:off x="628650" y="369027"/>
            <a:ext cx="1866900" cy="3124200"/>
          </a:xfrm>
        </p:spPr>
        <p:txBody>
          <a:bodyPr tIns="0" bIns="0" anchor="b">
            <a:noAutofit/>
          </a:bodyPr>
          <a:lstStyle>
            <a:lvl1pPr marL="0" indent="0" algn="r">
              <a:buNone/>
              <a:defRPr sz="22500">
                <a:solidFill>
                  <a:schemeClr val="accent1">
                    <a:lumMod val="60000"/>
                    <a:lumOff val="40000"/>
                    <a:alpha val="20000"/>
                  </a:schemeClr>
                </a:solidFill>
                <a:latin typeface="+mj-lt"/>
                <a:cs typeface="Arial" panose="020B0604020202020204" pitchFamily="34" charset="0"/>
              </a:defRPr>
            </a:lvl1pPr>
          </a:lstStyle>
          <a:p>
            <a:pPr lvl="0"/>
            <a:r>
              <a:rPr lang="en-US" dirty="0"/>
              <a:t>2</a:t>
            </a:r>
          </a:p>
        </p:txBody>
      </p:sp>
      <p:sp>
        <p:nvSpPr>
          <p:cNvPr id="2" name="Title 1">
            <a:extLst>
              <a:ext uri="{FF2B5EF4-FFF2-40B4-BE49-F238E27FC236}">
                <a16:creationId xmlns:a16="http://schemas.microsoft.com/office/drawing/2014/main" id="{D7C2A57E-453E-4CB0-8392-79C88345290A}"/>
              </a:ext>
            </a:extLst>
          </p:cNvPr>
          <p:cNvSpPr>
            <a:spLocks noGrp="1"/>
          </p:cNvSpPr>
          <p:nvPr>
            <p:ph type="title" hasCustomPrompt="1"/>
          </p:nvPr>
        </p:nvSpPr>
        <p:spPr>
          <a:xfrm>
            <a:off x="3428681" y="4500561"/>
            <a:ext cx="4902519" cy="1325563"/>
          </a:xfrm>
        </p:spPr>
        <p:txBody>
          <a:bodyPr>
            <a:normAutofit/>
          </a:bodyPr>
          <a:lstStyle>
            <a:lvl1pPr>
              <a:defRPr sz="4500" b="1">
                <a:solidFill>
                  <a:schemeClr val="bg1"/>
                </a:solidFill>
                <a:latin typeface="+mj-lt"/>
              </a:defRPr>
            </a:lvl1pPr>
          </a:lstStyle>
          <a:p>
            <a:r>
              <a:rPr lang="en-US" dirty="0"/>
              <a:t>Section Header</a:t>
            </a:r>
          </a:p>
        </p:txBody>
      </p:sp>
    </p:spTree>
    <p:extLst>
      <p:ext uri="{BB962C8B-B14F-4D97-AF65-F5344CB8AC3E}">
        <p14:creationId xmlns:p14="http://schemas.microsoft.com/office/powerpoint/2010/main" val="14909888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8_Custom Layout">
    <p:bg>
      <p:bgPr>
        <a:solidFill>
          <a:schemeClr val="bg1"/>
        </a:solidFill>
        <a:effectLst/>
      </p:bgPr>
    </p:bg>
    <p:spTree>
      <p:nvGrpSpPr>
        <p:cNvPr id="1" name=""/>
        <p:cNvGrpSpPr/>
        <p:nvPr/>
      </p:nvGrpSpPr>
      <p:grpSpPr>
        <a:xfrm>
          <a:off x="0" y="0"/>
          <a:ext cx="0" cy="0"/>
          <a:chOff x="0" y="0"/>
          <a:chExt cx="0" cy="0"/>
        </a:xfrm>
      </p:grpSpPr>
      <p:grpSp>
        <p:nvGrpSpPr>
          <p:cNvPr id="3" name="Group 2"/>
          <p:cNvGrpSpPr/>
          <p:nvPr userDrawn="1"/>
        </p:nvGrpSpPr>
        <p:grpSpPr>
          <a:xfrm>
            <a:off x="2560421" y="419827"/>
            <a:ext cx="5954928" cy="6018346"/>
            <a:chOff x="8585200" y="440266"/>
            <a:chExt cx="14753564" cy="11183013"/>
          </a:xfrm>
        </p:grpSpPr>
        <p:sp>
          <p:nvSpPr>
            <p:cNvPr id="5" name="Dikdörtgen" title="Decorative"/>
            <p:cNvSpPr/>
            <p:nvPr userDrawn="1"/>
          </p:nvSpPr>
          <p:spPr>
            <a:xfrm>
              <a:off x="8585200" y="440266"/>
              <a:ext cx="6156127" cy="9967848"/>
            </a:xfrm>
            <a:prstGeom prst="rect">
              <a:avLst/>
            </a:prstGeom>
            <a:solidFill>
              <a:srgbClr val="1F1F2A">
                <a:alpha val="13798"/>
              </a:srgbClr>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2400" dirty="0"/>
            </a:p>
          </p:txBody>
        </p:sp>
        <p:sp>
          <p:nvSpPr>
            <p:cNvPr id="6" name="IMAGE PLACEHOLDER" title="Decorative"/>
            <p:cNvSpPr/>
            <p:nvPr userDrawn="1"/>
          </p:nvSpPr>
          <p:spPr>
            <a:xfrm>
              <a:off x="10168466" y="1092200"/>
              <a:ext cx="13170298" cy="10531079"/>
            </a:xfrm>
            <a:prstGeom prst="rect">
              <a:avLst/>
            </a:prstGeom>
            <a:solidFill>
              <a:schemeClr val="accent4"/>
            </a:solidFill>
            <a:ln w="12700">
              <a:miter lim="400000"/>
            </a:ln>
            <a:extLst>
              <a:ext uri="{C572A759-6A51-4108-AA02-DFA0A04FC94B}">
                <ma14:wrappingTextBoxFlag xmlns="" xmlns:ma14="http://schemas.microsoft.com/office/mac/drawingml/2011/main" val="1"/>
              </a:ext>
            </a:extLst>
          </p:spPr>
          <p:txBody>
            <a:bodyPr lIns="0" tIns="0" rIns="0" bIns="0" anchor="ctr"/>
            <a:lstStyle>
              <a:lvl1pPr>
                <a:defRPr b="0">
                  <a:solidFill>
                    <a:srgbClr val="F3F3F3"/>
                  </a:solidFill>
                  <a:latin typeface="Raleway"/>
                  <a:ea typeface="Raleway"/>
                  <a:cs typeface="Raleway"/>
                  <a:sym typeface="Raleway"/>
                </a:defRPr>
              </a:lvl1pPr>
            </a:lstStyle>
            <a:p>
              <a:endParaRPr sz="1350" dirty="0"/>
            </a:p>
          </p:txBody>
        </p:sp>
      </p:grpSp>
      <p:sp>
        <p:nvSpPr>
          <p:cNvPr id="4" name="Text Placeholder 3">
            <a:extLst>
              <a:ext uri="{FF2B5EF4-FFF2-40B4-BE49-F238E27FC236}">
                <a16:creationId xmlns:a16="http://schemas.microsoft.com/office/drawing/2014/main" id="{D3710961-EE19-42C5-8B1B-B6C986226248}"/>
              </a:ext>
            </a:extLst>
          </p:cNvPr>
          <p:cNvSpPr>
            <a:spLocks noGrp="1"/>
          </p:cNvSpPr>
          <p:nvPr>
            <p:ph type="body" sz="quarter" idx="10" hasCustomPrompt="1"/>
          </p:nvPr>
        </p:nvSpPr>
        <p:spPr>
          <a:xfrm>
            <a:off x="628650" y="369027"/>
            <a:ext cx="1866900" cy="3124200"/>
          </a:xfrm>
        </p:spPr>
        <p:txBody>
          <a:bodyPr tIns="0" bIns="0" anchor="b">
            <a:noAutofit/>
          </a:bodyPr>
          <a:lstStyle>
            <a:lvl1pPr marL="0" indent="0" algn="r">
              <a:buNone/>
              <a:defRPr sz="22500">
                <a:solidFill>
                  <a:schemeClr val="accent4">
                    <a:lumMod val="40000"/>
                    <a:lumOff val="60000"/>
                    <a:alpha val="20000"/>
                  </a:schemeClr>
                </a:solidFill>
                <a:latin typeface="+mj-lt"/>
                <a:cs typeface="Arial" panose="020B0604020202020204" pitchFamily="34" charset="0"/>
              </a:defRPr>
            </a:lvl1pPr>
          </a:lstStyle>
          <a:p>
            <a:pPr lvl="0"/>
            <a:r>
              <a:rPr lang="en-US" dirty="0"/>
              <a:t>3</a:t>
            </a:r>
          </a:p>
        </p:txBody>
      </p:sp>
      <p:sp>
        <p:nvSpPr>
          <p:cNvPr id="2" name="Title 1">
            <a:extLst>
              <a:ext uri="{FF2B5EF4-FFF2-40B4-BE49-F238E27FC236}">
                <a16:creationId xmlns:a16="http://schemas.microsoft.com/office/drawing/2014/main" id="{D7C2A57E-453E-4CB0-8392-79C88345290A}"/>
              </a:ext>
            </a:extLst>
          </p:cNvPr>
          <p:cNvSpPr>
            <a:spLocks noGrp="1"/>
          </p:cNvSpPr>
          <p:nvPr>
            <p:ph type="title" hasCustomPrompt="1"/>
          </p:nvPr>
        </p:nvSpPr>
        <p:spPr>
          <a:xfrm>
            <a:off x="3428681" y="4500561"/>
            <a:ext cx="4902519" cy="1325563"/>
          </a:xfrm>
        </p:spPr>
        <p:txBody>
          <a:bodyPr>
            <a:normAutofit/>
          </a:bodyPr>
          <a:lstStyle>
            <a:lvl1pPr>
              <a:defRPr sz="4500" b="1">
                <a:solidFill>
                  <a:schemeClr val="bg1"/>
                </a:solidFill>
                <a:latin typeface="+mj-lt"/>
              </a:defRPr>
            </a:lvl1pPr>
          </a:lstStyle>
          <a:p>
            <a:r>
              <a:rPr lang="en-US" dirty="0"/>
              <a:t>Section Header</a:t>
            </a:r>
          </a:p>
        </p:txBody>
      </p:sp>
    </p:spTree>
    <p:extLst>
      <p:ext uri="{BB962C8B-B14F-4D97-AF65-F5344CB8AC3E}">
        <p14:creationId xmlns:p14="http://schemas.microsoft.com/office/powerpoint/2010/main" val="314611368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9_Custom Layout">
    <p:bg>
      <p:bgPr>
        <a:solidFill>
          <a:schemeClr val="bg1"/>
        </a:solidFill>
        <a:effectLst/>
      </p:bgPr>
    </p:bg>
    <p:spTree>
      <p:nvGrpSpPr>
        <p:cNvPr id="1" name=""/>
        <p:cNvGrpSpPr/>
        <p:nvPr/>
      </p:nvGrpSpPr>
      <p:grpSpPr>
        <a:xfrm>
          <a:off x="0" y="0"/>
          <a:ext cx="0" cy="0"/>
          <a:chOff x="0" y="0"/>
          <a:chExt cx="0" cy="0"/>
        </a:xfrm>
      </p:grpSpPr>
      <p:sp>
        <p:nvSpPr>
          <p:cNvPr id="16" name="Rectangle 15" title="Decorative">
            <a:extLst>
              <a:ext uri="{FF2B5EF4-FFF2-40B4-BE49-F238E27FC236}">
                <a16:creationId xmlns:a16="http://schemas.microsoft.com/office/drawing/2014/main" id="{E0729B41-53A1-4BDC-BF75-A9E553C70D89}"/>
              </a:ext>
            </a:extLst>
          </p:cNvPr>
          <p:cNvSpPr/>
          <p:nvPr userDrawn="1"/>
        </p:nvSpPr>
        <p:spPr>
          <a:xfrm>
            <a:off x="0" y="1405467"/>
            <a:ext cx="9144000" cy="36576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a:extLst>
              <a:ext uri="{FF2B5EF4-FFF2-40B4-BE49-F238E27FC236}">
                <a16:creationId xmlns:a16="http://schemas.microsoft.com/office/drawing/2014/main" id="{D7C2A57E-453E-4CB0-8392-79C88345290A}"/>
              </a:ext>
            </a:extLst>
          </p:cNvPr>
          <p:cNvSpPr>
            <a:spLocks noGrp="1"/>
          </p:cNvSpPr>
          <p:nvPr>
            <p:ph type="title" hasCustomPrompt="1"/>
          </p:nvPr>
        </p:nvSpPr>
        <p:spPr>
          <a:xfrm>
            <a:off x="628650" y="1906059"/>
            <a:ext cx="5911850" cy="1694180"/>
          </a:xfrm>
        </p:spPr>
        <p:txBody>
          <a:bodyPr lIns="0" anchor="t">
            <a:noAutofit/>
          </a:bodyPr>
          <a:lstStyle>
            <a:lvl1pPr>
              <a:defRPr sz="4950" b="1">
                <a:solidFill>
                  <a:schemeClr val="bg1"/>
                </a:solidFill>
                <a:latin typeface="+mj-lt"/>
              </a:defRPr>
            </a:lvl1pPr>
          </a:lstStyle>
          <a:p>
            <a:r>
              <a:rPr lang="en-US" dirty="0"/>
              <a:t>Section Header</a:t>
            </a:r>
          </a:p>
        </p:txBody>
      </p:sp>
      <p:sp>
        <p:nvSpPr>
          <p:cNvPr id="18" name="Text Placeholder 3">
            <a:extLst>
              <a:ext uri="{FF2B5EF4-FFF2-40B4-BE49-F238E27FC236}">
                <a16:creationId xmlns:a16="http://schemas.microsoft.com/office/drawing/2014/main" id="{6E820AC0-D6D8-48F9-9D9F-A17400A404BB}"/>
              </a:ext>
            </a:extLst>
          </p:cNvPr>
          <p:cNvSpPr>
            <a:spLocks noGrp="1"/>
          </p:cNvSpPr>
          <p:nvPr>
            <p:ph type="body" sz="quarter" idx="10" hasCustomPrompt="1"/>
          </p:nvPr>
        </p:nvSpPr>
        <p:spPr>
          <a:xfrm>
            <a:off x="6397771" y="4554447"/>
            <a:ext cx="1866900" cy="3124198"/>
          </a:xfrm>
          <a:solidFill>
            <a:schemeClr val="accent2">
              <a:lumMod val="75000"/>
              <a:lumOff val="25000"/>
            </a:schemeClr>
          </a:solidFill>
        </p:spPr>
        <p:txBody>
          <a:bodyPr bIns="0" anchor="b">
            <a:noAutofit/>
          </a:bodyPr>
          <a:lstStyle>
            <a:lvl1pPr marL="0" indent="0" algn="ctr">
              <a:buNone/>
              <a:defRPr sz="18750">
                <a:solidFill>
                  <a:schemeClr val="bg1"/>
                </a:solidFill>
                <a:latin typeface="+mj-lt"/>
                <a:cs typeface="Arial" panose="020B0604020202020204" pitchFamily="34" charset="0"/>
              </a:defRPr>
            </a:lvl1pPr>
          </a:lstStyle>
          <a:p>
            <a:pPr lvl="0"/>
            <a:r>
              <a:rPr lang="en-US" dirty="0"/>
              <a:t>1</a:t>
            </a:r>
          </a:p>
        </p:txBody>
      </p:sp>
    </p:spTree>
    <p:extLst>
      <p:ext uri="{BB962C8B-B14F-4D97-AF65-F5344CB8AC3E}">
        <p14:creationId xmlns:p14="http://schemas.microsoft.com/office/powerpoint/2010/main" val="362504088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6_Custom Layout">
    <p:bg>
      <p:bgPr>
        <a:solidFill>
          <a:schemeClr val="bg1"/>
        </a:solidFill>
        <a:effectLst/>
      </p:bgPr>
    </p:bg>
    <p:spTree>
      <p:nvGrpSpPr>
        <p:cNvPr id="1" name=""/>
        <p:cNvGrpSpPr/>
        <p:nvPr/>
      </p:nvGrpSpPr>
      <p:grpSpPr>
        <a:xfrm>
          <a:off x="0" y="0"/>
          <a:ext cx="0" cy="0"/>
          <a:chOff x="0" y="0"/>
          <a:chExt cx="0" cy="0"/>
        </a:xfrm>
      </p:grpSpPr>
      <p:sp>
        <p:nvSpPr>
          <p:cNvPr id="16" name="Rectangle 15" title="Decorative">
            <a:extLst>
              <a:ext uri="{FF2B5EF4-FFF2-40B4-BE49-F238E27FC236}">
                <a16:creationId xmlns:a16="http://schemas.microsoft.com/office/drawing/2014/main" id="{E0729B41-53A1-4BDC-BF75-A9E553C70D89}"/>
              </a:ext>
            </a:extLst>
          </p:cNvPr>
          <p:cNvSpPr/>
          <p:nvPr userDrawn="1"/>
        </p:nvSpPr>
        <p:spPr>
          <a:xfrm>
            <a:off x="0" y="1405467"/>
            <a:ext cx="9144000" cy="36576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a:extLst>
              <a:ext uri="{FF2B5EF4-FFF2-40B4-BE49-F238E27FC236}">
                <a16:creationId xmlns:a16="http://schemas.microsoft.com/office/drawing/2014/main" id="{D7C2A57E-453E-4CB0-8392-79C88345290A}"/>
              </a:ext>
            </a:extLst>
          </p:cNvPr>
          <p:cNvSpPr>
            <a:spLocks noGrp="1"/>
          </p:cNvSpPr>
          <p:nvPr>
            <p:ph type="title" hasCustomPrompt="1"/>
          </p:nvPr>
        </p:nvSpPr>
        <p:spPr>
          <a:xfrm>
            <a:off x="628650" y="1906059"/>
            <a:ext cx="5911850" cy="1694180"/>
          </a:xfrm>
        </p:spPr>
        <p:txBody>
          <a:bodyPr lIns="0" anchor="t">
            <a:noAutofit/>
          </a:bodyPr>
          <a:lstStyle>
            <a:lvl1pPr>
              <a:defRPr sz="4950" b="1">
                <a:solidFill>
                  <a:schemeClr val="bg1"/>
                </a:solidFill>
                <a:latin typeface="+mj-lt"/>
              </a:defRPr>
            </a:lvl1pPr>
          </a:lstStyle>
          <a:p>
            <a:r>
              <a:rPr lang="en-US" dirty="0"/>
              <a:t>Section Header</a:t>
            </a:r>
          </a:p>
        </p:txBody>
      </p:sp>
      <p:sp>
        <p:nvSpPr>
          <p:cNvPr id="18" name="Text Placeholder 3">
            <a:extLst>
              <a:ext uri="{FF2B5EF4-FFF2-40B4-BE49-F238E27FC236}">
                <a16:creationId xmlns:a16="http://schemas.microsoft.com/office/drawing/2014/main" id="{6E820AC0-D6D8-48F9-9D9F-A17400A404BB}"/>
              </a:ext>
            </a:extLst>
          </p:cNvPr>
          <p:cNvSpPr>
            <a:spLocks noGrp="1"/>
          </p:cNvSpPr>
          <p:nvPr>
            <p:ph type="body" sz="quarter" idx="10" hasCustomPrompt="1"/>
          </p:nvPr>
        </p:nvSpPr>
        <p:spPr>
          <a:xfrm>
            <a:off x="6397771" y="4554447"/>
            <a:ext cx="1866900" cy="3124198"/>
          </a:xfrm>
          <a:solidFill>
            <a:schemeClr val="accent1">
              <a:lumMod val="60000"/>
              <a:lumOff val="40000"/>
            </a:schemeClr>
          </a:solidFill>
        </p:spPr>
        <p:txBody>
          <a:bodyPr bIns="0" anchor="b">
            <a:noAutofit/>
          </a:bodyPr>
          <a:lstStyle>
            <a:lvl1pPr marL="0" indent="0" algn="ctr">
              <a:buNone/>
              <a:defRPr sz="18750">
                <a:solidFill>
                  <a:schemeClr val="bg1"/>
                </a:solidFill>
                <a:latin typeface="+mj-lt"/>
                <a:cs typeface="Arial" panose="020B0604020202020204" pitchFamily="34" charset="0"/>
              </a:defRPr>
            </a:lvl1pPr>
          </a:lstStyle>
          <a:p>
            <a:pPr lvl="0"/>
            <a:r>
              <a:rPr lang="en-US" dirty="0"/>
              <a:t>2</a:t>
            </a:r>
          </a:p>
        </p:txBody>
      </p:sp>
    </p:spTree>
    <p:extLst>
      <p:ext uri="{BB962C8B-B14F-4D97-AF65-F5344CB8AC3E}">
        <p14:creationId xmlns:p14="http://schemas.microsoft.com/office/powerpoint/2010/main" val="201862044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40_Custom Layout">
    <p:bg>
      <p:bgPr>
        <a:solidFill>
          <a:schemeClr val="bg1"/>
        </a:solidFill>
        <a:effectLst/>
      </p:bgPr>
    </p:bg>
    <p:spTree>
      <p:nvGrpSpPr>
        <p:cNvPr id="1" name=""/>
        <p:cNvGrpSpPr/>
        <p:nvPr/>
      </p:nvGrpSpPr>
      <p:grpSpPr>
        <a:xfrm>
          <a:off x="0" y="0"/>
          <a:ext cx="0" cy="0"/>
          <a:chOff x="0" y="0"/>
          <a:chExt cx="0" cy="0"/>
        </a:xfrm>
      </p:grpSpPr>
      <p:sp>
        <p:nvSpPr>
          <p:cNvPr id="16" name="Rectangle 15" title="Decorative">
            <a:extLst>
              <a:ext uri="{FF2B5EF4-FFF2-40B4-BE49-F238E27FC236}">
                <a16:creationId xmlns:a16="http://schemas.microsoft.com/office/drawing/2014/main" id="{E0729B41-53A1-4BDC-BF75-A9E553C70D89}"/>
              </a:ext>
            </a:extLst>
          </p:cNvPr>
          <p:cNvSpPr/>
          <p:nvPr userDrawn="1"/>
        </p:nvSpPr>
        <p:spPr>
          <a:xfrm>
            <a:off x="0" y="1405467"/>
            <a:ext cx="9144000" cy="36576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a:extLst>
              <a:ext uri="{FF2B5EF4-FFF2-40B4-BE49-F238E27FC236}">
                <a16:creationId xmlns:a16="http://schemas.microsoft.com/office/drawing/2014/main" id="{D7C2A57E-453E-4CB0-8392-79C88345290A}"/>
              </a:ext>
            </a:extLst>
          </p:cNvPr>
          <p:cNvSpPr>
            <a:spLocks noGrp="1"/>
          </p:cNvSpPr>
          <p:nvPr>
            <p:ph type="title" hasCustomPrompt="1"/>
          </p:nvPr>
        </p:nvSpPr>
        <p:spPr>
          <a:xfrm>
            <a:off x="628650" y="1906059"/>
            <a:ext cx="5911850" cy="1694180"/>
          </a:xfrm>
        </p:spPr>
        <p:txBody>
          <a:bodyPr lIns="0" anchor="t">
            <a:noAutofit/>
          </a:bodyPr>
          <a:lstStyle>
            <a:lvl1pPr>
              <a:defRPr sz="4950" b="1">
                <a:solidFill>
                  <a:schemeClr val="bg1"/>
                </a:solidFill>
                <a:latin typeface="+mj-lt"/>
              </a:defRPr>
            </a:lvl1pPr>
          </a:lstStyle>
          <a:p>
            <a:r>
              <a:rPr lang="en-US" dirty="0"/>
              <a:t>Section Header</a:t>
            </a:r>
          </a:p>
        </p:txBody>
      </p:sp>
      <p:sp>
        <p:nvSpPr>
          <p:cNvPr id="18" name="Text Placeholder 3">
            <a:extLst>
              <a:ext uri="{FF2B5EF4-FFF2-40B4-BE49-F238E27FC236}">
                <a16:creationId xmlns:a16="http://schemas.microsoft.com/office/drawing/2014/main" id="{6E820AC0-D6D8-48F9-9D9F-A17400A404BB}"/>
              </a:ext>
            </a:extLst>
          </p:cNvPr>
          <p:cNvSpPr>
            <a:spLocks noGrp="1"/>
          </p:cNvSpPr>
          <p:nvPr>
            <p:ph type="body" sz="quarter" idx="10" hasCustomPrompt="1"/>
          </p:nvPr>
        </p:nvSpPr>
        <p:spPr>
          <a:xfrm>
            <a:off x="6397771" y="4554447"/>
            <a:ext cx="1866900" cy="3124198"/>
          </a:xfrm>
          <a:solidFill>
            <a:schemeClr val="accent4">
              <a:lumMod val="40000"/>
              <a:lumOff val="60000"/>
            </a:schemeClr>
          </a:solidFill>
        </p:spPr>
        <p:txBody>
          <a:bodyPr bIns="0" anchor="b">
            <a:noAutofit/>
          </a:bodyPr>
          <a:lstStyle>
            <a:lvl1pPr marL="0" indent="0" algn="ctr">
              <a:buNone/>
              <a:defRPr sz="18750">
                <a:solidFill>
                  <a:schemeClr val="bg1"/>
                </a:solidFill>
                <a:latin typeface="+mj-lt"/>
                <a:cs typeface="Arial" panose="020B0604020202020204" pitchFamily="34" charset="0"/>
              </a:defRPr>
            </a:lvl1pPr>
          </a:lstStyle>
          <a:p>
            <a:pPr lvl="0"/>
            <a:r>
              <a:rPr lang="en-US" dirty="0"/>
              <a:t>2</a:t>
            </a:r>
          </a:p>
        </p:txBody>
      </p:sp>
    </p:spTree>
    <p:extLst>
      <p:ext uri="{BB962C8B-B14F-4D97-AF65-F5344CB8AC3E}">
        <p14:creationId xmlns:p14="http://schemas.microsoft.com/office/powerpoint/2010/main" val="242087238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93634225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_Image and Content">
    <p:spTree>
      <p:nvGrpSpPr>
        <p:cNvPr id="1" name=""/>
        <p:cNvGrpSpPr/>
        <p:nvPr/>
      </p:nvGrpSpPr>
      <p:grpSpPr>
        <a:xfrm>
          <a:off x="0" y="0"/>
          <a:ext cx="0" cy="0"/>
          <a:chOff x="0" y="0"/>
          <a:chExt cx="0" cy="0"/>
        </a:xfrm>
      </p:grpSpPr>
      <p:sp>
        <p:nvSpPr>
          <p:cNvPr id="7" name="Rectangle 6" title="Decorative">
            <a:extLst>
              <a:ext uri="{FF2B5EF4-FFF2-40B4-BE49-F238E27FC236}">
                <a16:creationId xmlns:a16="http://schemas.microsoft.com/office/drawing/2014/main" id="{BC0DB138-926E-4EF2-BFC2-93D610E35703}"/>
              </a:ext>
            </a:extLst>
          </p:cNvPr>
          <p:cNvSpPr/>
          <p:nvPr userDrawn="1"/>
        </p:nvSpPr>
        <p:spPr>
          <a:xfrm>
            <a:off x="0" y="1"/>
            <a:ext cx="4543425" cy="6857995"/>
          </a:xfrm>
          <a:prstGeom prst="rect">
            <a:avLst/>
          </a:prstGeom>
          <a:solidFill>
            <a:schemeClr val="accent2"/>
          </a:solidFill>
        </p:spPr>
        <p:txBody>
          <a:bodyPr vert="horz" lIns="972000" tIns="34290" rIns="324000" bIns="34290" rtlCol="0" anchor="ctr">
            <a:normAutofit/>
          </a:bodyPr>
          <a:lstStyle/>
          <a:p>
            <a:pPr lvl="0" indent="0">
              <a:lnSpc>
                <a:spcPct val="100000"/>
              </a:lnSpc>
              <a:spcBef>
                <a:spcPts val="750"/>
              </a:spcBef>
              <a:buFontTx/>
              <a:buNone/>
            </a:pPr>
            <a:endParaRPr lang="en-US" sz="1050" b="0" i="0" spc="0" noProof="0" dirty="0">
              <a:solidFill>
                <a:schemeClr val="tx2"/>
              </a:solidFill>
              <a:latin typeface="Arial" panose="020B0604020202020204" pitchFamily="34" charset="0"/>
              <a:cs typeface="Arial" panose="020B0604020202020204" pitchFamily="34" charset="0"/>
            </a:endParaRPr>
          </a:p>
        </p:txBody>
      </p:sp>
      <p:sp>
        <p:nvSpPr>
          <p:cNvPr id="9" name="Text Placeholder 8">
            <a:extLst>
              <a:ext uri="{FF2B5EF4-FFF2-40B4-BE49-F238E27FC236}">
                <a16:creationId xmlns:a16="http://schemas.microsoft.com/office/drawing/2014/main" id="{A985C547-771F-4BD4-ADA8-B270DC50BDBC}"/>
              </a:ext>
            </a:extLst>
          </p:cNvPr>
          <p:cNvSpPr>
            <a:spLocks noGrp="1"/>
          </p:cNvSpPr>
          <p:nvPr>
            <p:ph type="body" sz="quarter" idx="17"/>
          </p:nvPr>
        </p:nvSpPr>
        <p:spPr>
          <a:xfrm>
            <a:off x="5788742" y="1074809"/>
            <a:ext cx="2983236" cy="731694"/>
          </a:xfrm>
        </p:spPr>
        <p:txBody>
          <a:bodyPr anchor="ctr">
            <a:normAutofit/>
          </a:bodyPr>
          <a:lstStyle>
            <a:lvl1pPr marL="0" indent="0">
              <a:buNone/>
              <a:defRPr sz="1050"/>
            </a:lvl1pPr>
          </a:lstStyle>
          <a:p>
            <a:pPr lvl="0"/>
            <a:r>
              <a:rPr lang="en-US" noProof="0"/>
              <a:t>Click to edit Master text styles</a:t>
            </a:r>
          </a:p>
        </p:txBody>
      </p:sp>
      <p:sp>
        <p:nvSpPr>
          <p:cNvPr id="16" name="Text Placeholder 8">
            <a:extLst>
              <a:ext uri="{FF2B5EF4-FFF2-40B4-BE49-F238E27FC236}">
                <a16:creationId xmlns:a16="http://schemas.microsoft.com/office/drawing/2014/main" id="{5726DA1D-D34F-4505-9722-98586A88D858}"/>
              </a:ext>
            </a:extLst>
          </p:cNvPr>
          <p:cNvSpPr>
            <a:spLocks noGrp="1"/>
          </p:cNvSpPr>
          <p:nvPr>
            <p:ph type="body" sz="quarter" idx="18"/>
          </p:nvPr>
        </p:nvSpPr>
        <p:spPr>
          <a:xfrm>
            <a:off x="5788742" y="2365537"/>
            <a:ext cx="2983236" cy="731694"/>
          </a:xfrm>
        </p:spPr>
        <p:txBody>
          <a:bodyPr anchor="ctr">
            <a:normAutofit/>
          </a:bodyPr>
          <a:lstStyle>
            <a:lvl1pPr marL="0" indent="0">
              <a:buNone/>
              <a:defRPr sz="1050"/>
            </a:lvl1pPr>
          </a:lstStyle>
          <a:p>
            <a:pPr lvl="0"/>
            <a:r>
              <a:rPr lang="en-US" noProof="0"/>
              <a:t>Click to edit Master text styles</a:t>
            </a:r>
          </a:p>
        </p:txBody>
      </p:sp>
      <p:sp>
        <p:nvSpPr>
          <p:cNvPr id="18" name="Text Placeholder 8">
            <a:extLst>
              <a:ext uri="{FF2B5EF4-FFF2-40B4-BE49-F238E27FC236}">
                <a16:creationId xmlns:a16="http://schemas.microsoft.com/office/drawing/2014/main" id="{DA05F0E8-C4BA-4839-9D3B-C830E7398021}"/>
              </a:ext>
            </a:extLst>
          </p:cNvPr>
          <p:cNvSpPr>
            <a:spLocks noGrp="1"/>
          </p:cNvSpPr>
          <p:nvPr>
            <p:ph type="body" sz="quarter" idx="19"/>
          </p:nvPr>
        </p:nvSpPr>
        <p:spPr>
          <a:xfrm>
            <a:off x="5788742" y="3656265"/>
            <a:ext cx="2983236" cy="731694"/>
          </a:xfrm>
        </p:spPr>
        <p:txBody>
          <a:bodyPr anchor="ctr">
            <a:normAutofit/>
          </a:bodyPr>
          <a:lstStyle>
            <a:lvl1pPr marL="0" indent="0">
              <a:buNone/>
              <a:defRPr sz="1050"/>
            </a:lvl1pPr>
          </a:lstStyle>
          <a:p>
            <a:pPr lvl="0"/>
            <a:r>
              <a:rPr lang="en-US" noProof="0"/>
              <a:t>Click to edit Master text styles</a:t>
            </a:r>
          </a:p>
        </p:txBody>
      </p:sp>
      <p:sp>
        <p:nvSpPr>
          <p:cNvPr id="19" name="Text Placeholder 8">
            <a:extLst>
              <a:ext uri="{FF2B5EF4-FFF2-40B4-BE49-F238E27FC236}">
                <a16:creationId xmlns:a16="http://schemas.microsoft.com/office/drawing/2014/main" id="{3BDE5625-360A-435B-8812-2FFD30C937B1}"/>
              </a:ext>
            </a:extLst>
          </p:cNvPr>
          <p:cNvSpPr>
            <a:spLocks noGrp="1"/>
          </p:cNvSpPr>
          <p:nvPr>
            <p:ph type="body" sz="quarter" idx="20"/>
          </p:nvPr>
        </p:nvSpPr>
        <p:spPr>
          <a:xfrm>
            <a:off x="5788742" y="4946994"/>
            <a:ext cx="2983236" cy="731694"/>
          </a:xfrm>
        </p:spPr>
        <p:txBody>
          <a:bodyPr anchor="ctr">
            <a:normAutofit/>
          </a:bodyPr>
          <a:lstStyle>
            <a:lvl1pPr marL="0" indent="0">
              <a:buNone/>
              <a:defRPr sz="1050"/>
            </a:lvl1pPr>
          </a:lstStyle>
          <a:p>
            <a:pPr lvl="0"/>
            <a:r>
              <a:rPr lang="en-US" noProof="0"/>
              <a:t>Click to edit Master text styles</a:t>
            </a:r>
          </a:p>
        </p:txBody>
      </p:sp>
      <p:sp>
        <p:nvSpPr>
          <p:cNvPr id="15" name="Picture Placeholder 5" title="Decorative">
            <a:extLst>
              <a:ext uri="{FF2B5EF4-FFF2-40B4-BE49-F238E27FC236}">
                <a16:creationId xmlns:a16="http://schemas.microsoft.com/office/drawing/2014/main" id="{EADDC907-00BA-437D-8631-DCDAA19616AC}"/>
              </a:ext>
            </a:extLst>
          </p:cNvPr>
          <p:cNvSpPr>
            <a:spLocks noGrp="1"/>
          </p:cNvSpPr>
          <p:nvPr>
            <p:ph type="pic" sz="quarter" idx="13"/>
          </p:nvPr>
        </p:nvSpPr>
        <p:spPr>
          <a:xfrm>
            <a:off x="5062438" y="1002147"/>
            <a:ext cx="663926" cy="885235"/>
          </a:xfrm>
          <a:prstGeom prst="ellipse">
            <a:avLst/>
          </a:prstGeom>
          <a:solidFill>
            <a:schemeClr val="bg1"/>
          </a:solidFill>
          <a:ln w="19050">
            <a:noFill/>
          </a:ln>
        </p:spPr>
        <p:txBody>
          <a:bodyPr>
            <a:normAutofit/>
          </a:bodyPr>
          <a:lstStyle>
            <a:lvl1pPr>
              <a:defRPr sz="600"/>
            </a:lvl1pPr>
          </a:lstStyle>
          <a:p>
            <a:r>
              <a:rPr lang="en-US" noProof="0"/>
              <a:t>Click icon to add picture</a:t>
            </a:r>
            <a:endParaRPr lang="en-US" noProof="0" dirty="0"/>
          </a:p>
        </p:txBody>
      </p:sp>
      <p:sp>
        <p:nvSpPr>
          <p:cNvPr id="21" name="Picture Placeholder 5" title="Decorative">
            <a:extLst>
              <a:ext uri="{FF2B5EF4-FFF2-40B4-BE49-F238E27FC236}">
                <a16:creationId xmlns:a16="http://schemas.microsoft.com/office/drawing/2014/main" id="{44A0EDB5-B80A-4225-9741-99690ADBCE8D}"/>
              </a:ext>
            </a:extLst>
          </p:cNvPr>
          <p:cNvSpPr>
            <a:spLocks noGrp="1"/>
          </p:cNvSpPr>
          <p:nvPr>
            <p:ph type="pic" sz="quarter" idx="14"/>
          </p:nvPr>
        </p:nvSpPr>
        <p:spPr>
          <a:xfrm>
            <a:off x="5062438" y="2291506"/>
            <a:ext cx="663926" cy="885235"/>
          </a:xfrm>
          <a:prstGeom prst="ellipse">
            <a:avLst/>
          </a:prstGeom>
          <a:solidFill>
            <a:schemeClr val="bg1"/>
          </a:solidFill>
          <a:ln w="19050">
            <a:noFill/>
          </a:ln>
        </p:spPr>
        <p:txBody>
          <a:bodyPr vert="horz" lIns="91440" tIns="45720" rIns="91440" bIns="45720" rtlCol="0">
            <a:normAutofit/>
          </a:bodyPr>
          <a:lstStyle>
            <a:lvl1pPr>
              <a:defRPr lang="en-US" sz="600" dirty="0"/>
            </a:lvl1pPr>
          </a:lstStyle>
          <a:p>
            <a:pPr lvl="0"/>
            <a:r>
              <a:rPr lang="en-US" noProof="0"/>
              <a:t>Click icon to add picture</a:t>
            </a:r>
            <a:endParaRPr lang="en-US" noProof="0" dirty="0"/>
          </a:p>
        </p:txBody>
      </p:sp>
      <p:sp>
        <p:nvSpPr>
          <p:cNvPr id="22" name="Picture Placeholder 5" title="Decorative">
            <a:extLst>
              <a:ext uri="{FF2B5EF4-FFF2-40B4-BE49-F238E27FC236}">
                <a16:creationId xmlns:a16="http://schemas.microsoft.com/office/drawing/2014/main" id="{E5C18081-A6EE-421D-96AC-0A7FA46F744A}"/>
              </a:ext>
            </a:extLst>
          </p:cNvPr>
          <p:cNvSpPr>
            <a:spLocks noGrp="1"/>
          </p:cNvSpPr>
          <p:nvPr>
            <p:ph type="pic" sz="quarter" idx="15"/>
          </p:nvPr>
        </p:nvSpPr>
        <p:spPr>
          <a:xfrm>
            <a:off x="5062438" y="3580864"/>
            <a:ext cx="663926" cy="885235"/>
          </a:xfrm>
          <a:prstGeom prst="ellipse">
            <a:avLst/>
          </a:prstGeom>
          <a:solidFill>
            <a:schemeClr val="bg1"/>
          </a:solidFill>
          <a:ln w="19050">
            <a:noFill/>
          </a:ln>
        </p:spPr>
        <p:txBody>
          <a:bodyPr vert="horz" lIns="91440" tIns="45720" rIns="91440" bIns="45720" rtlCol="0">
            <a:normAutofit/>
          </a:bodyPr>
          <a:lstStyle>
            <a:lvl1pPr>
              <a:defRPr lang="en-US" sz="600" dirty="0"/>
            </a:lvl1pPr>
          </a:lstStyle>
          <a:p>
            <a:pPr lvl="0"/>
            <a:r>
              <a:rPr lang="en-US" noProof="0"/>
              <a:t>Click icon to add picture</a:t>
            </a:r>
            <a:endParaRPr lang="en-US" noProof="0" dirty="0"/>
          </a:p>
        </p:txBody>
      </p:sp>
      <p:sp>
        <p:nvSpPr>
          <p:cNvPr id="23" name="Picture Placeholder 5" title="Decorative">
            <a:extLst>
              <a:ext uri="{FF2B5EF4-FFF2-40B4-BE49-F238E27FC236}">
                <a16:creationId xmlns:a16="http://schemas.microsoft.com/office/drawing/2014/main" id="{1D21CB0A-3210-4B51-85A0-5111AEBA214F}"/>
              </a:ext>
            </a:extLst>
          </p:cNvPr>
          <p:cNvSpPr>
            <a:spLocks noGrp="1"/>
          </p:cNvSpPr>
          <p:nvPr>
            <p:ph type="pic" sz="quarter" idx="16"/>
          </p:nvPr>
        </p:nvSpPr>
        <p:spPr>
          <a:xfrm>
            <a:off x="5062438" y="4870224"/>
            <a:ext cx="663926" cy="885235"/>
          </a:xfrm>
          <a:prstGeom prst="ellipse">
            <a:avLst/>
          </a:prstGeom>
          <a:solidFill>
            <a:schemeClr val="bg1"/>
          </a:solidFill>
          <a:ln w="19050">
            <a:noFill/>
          </a:ln>
        </p:spPr>
        <p:txBody>
          <a:bodyPr vert="horz" lIns="91440" tIns="45720" rIns="91440" bIns="45720" rtlCol="0">
            <a:normAutofit/>
          </a:bodyPr>
          <a:lstStyle>
            <a:lvl1pPr>
              <a:defRPr lang="en-US" sz="600" dirty="0"/>
            </a:lvl1pPr>
          </a:lstStyle>
          <a:p>
            <a:pPr lvl="0"/>
            <a:r>
              <a:rPr lang="en-US" noProof="0"/>
              <a:t>Click icon to add picture</a:t>
            </a:r>
            <a:endParaRPr lang="en-US" noProof="0" dirty="0"/>
          </a:p>
        </p:txBody>
      </p:sp>
      <p:sp>
        <p:nvSpPr>
          <p:cNvPr id="24" name="Title 1">
            <a:extLst>
              <a:ext uri="{FF2B5EF4-FFF2-40B4-BE49-F238E27FC236}">
                <a16:creationId xmlns:a16="http://schemas.microsoft.com/office/drawing/2014/main" id="{95B2C2DA-ADF3-D44B-8824-9B44E01F747F}"/>
              </a:ext>
            </a:extLst>
          </p:cNvPr>
          <p:cNvSpPr>
            <a:spLocks noGrp="1"/>
          </p:cNvSpPr>
          <p:nvPr>
            <p:ph type="title" hasCustomPrompt="1"/>
          </p:nvPr>
        </p:nvSpPr>
        <p:spPr>
          <a:xfrm>
            <a:off x="630793" y="1100290"/>
            <a:ext cx="3006328" cy="1395208"/>
          </a:xfrm>
        </p:spPr>
        <p:txBody>
          <a:bodyPr lIns="0" anchor="b"/>
          <a:lstStyle>
            <a:lvl1pPr>
              <a:defRPr b="1">
                <a:solidFill>
                  <a:schemeClr val="bg1"/>
                </a:solidFill>
              </a:defRPr>
            </a:lvl1pPr>
          </a:lstStyle>
          <a:p>
            <a:r>
              <a:rPr lang="en-US" noProof="0"/>
              <a:t>Click to Add Slide Title Here</a:t>
            </a:r>
          </a:p>
        </p:txBody>
      </p:sp>
      <p:sp>
        <p:nvSpPr>
          <p:cNvPr id="25" name="Text Placeholder 11">
            <a:extLst>
              <a:ext uri="{FF2B5EF4-FFF2-40B4-BE49-F238E27FC236}">
                <a16:creationId xmlns:a16="http://schemas.microsoft.com/office/drawing/2014/main" id="{6CAA743B-32D9-CE44-9E46-D38DB57EFACE}"/>
              </a:ext>
            </a:extLst>
          </p:cNvPr>
          <p:cNvSpPr>
            <a:spLocks noGrp="1"/>
          </p:cNvSpPr>
          <p:nvPr>
            <p:ph type="body" sz="quarter" idx="12" hasCustomPrompt="1"/>
          </p:nvPr>
        </p:nvSpPr>
        <p:spPr>
          <a:xfrm>
            <a:off x="630794" y="2561160"/>
            <a:ext cx="3006328" cy="602887"/>
          </a:xfrm>
        </p:spPr>
        <p:txBody>
          <a:bodyPr lIns="0" anchor="t">
            <a:normAutofit/>
          </a:bodyPr>
          <a:lstStyle>
            <a:lvl1pPr marL="0" indent="0">
              <a:buNone/>
              <a:defRPr sz="1050" spc="225">
                <a:solidFill>
                  <a:schemeClr val="bg1"/>
                </a:solidFill>
                <a:latin typeface="+mj-lt"/>
              </a:defRPr>
            </a:lvl1pPr>
            <a:lvl2pPr>
              <a:defRPr sz="825">
                <a:solidFill>
                  <a:schemeClr val="tx2"/>
                </a:solidFill>
              </a:defRPr>
            </a:lvl2pPr>
            <a:lvl3pPr>
              <a:defRPr sz="788">
                <a:solidFill>
                  <a:schemeClr val="tx2"/>
                </a:solidFill>
              </a:defRPr>
            </a:lvl3pPr>
            <a:lvl4pPr>
              <a:defRPr sz="750">
                <a:solidFill>
                  <a:schemeClr val="tx2"/>
                </a:solidFill>
              </a:defRPr>
            </a:lvl4pPr>
            <a:lvl5pPr>
              <a:defRPr sz="750">
                <a:solidFill>
                  <a:schemeClr val="tx2"/>
                </a:solidFill>
              </a:defRPr>
            </a:lvl5pPr>
          </a:lstStyle>
          <a:p>
            <a:pPr lvl="0"/>
            <a:r>
              <a:rPr lang="en-US" noProof="0"/>
              <a:t>SUBTITLE HERE</a:t>
            </a:r>
          </a:p>
        </p:txBody>
      </p:sp>
      <p:sp>
        <p:nvSpPr>
          <p:cNvPr id="26" name="Text Placeholder 6">
            <a:extLst>
              <a:ext uri="{FF2B5EF4-FFF2-40B4-BE49-F238E27FC236}">
                <a16:creationId xmlns:a16="http://schemas.microsoft.com/office/drawing/2014/main" id="{A4E9B315-244E-41A8-B655-63FCC22CCF4C}"/>
              </a:ext>
            </a:extLst>
          </p:cNvPr>
          <p:cNvSpPr>
            <a:spLocks noGrp="1"/>
          </p:cNvSpPr>
          <p:nvPr>
            <p:ph type="body" sz="quarter" idx="11"/>
          </p:nvPr>
        </p:nvSpPr>
        <p:spPr>
          <a:xfrm>
            <a:off x="628650" y="3498662"/>
            <a:ext cx="3006329" cy="2560899"/>
          </a:xfrm>
        </p:spPr>
        <p:txBody>
          <a:bodyPr lIns="0">
            <a:noAutofit/>
          </a:bodyPr>
          <a:lstStyle>
            <a:lvl1pPr marL="0" indent="0">
              <a:lnSpc>
                <a:spcPct val="100000"/>
              </a:lnSpc>
              <a:buNone/>
              <a:defRPr sz="1050">
                <a:solidFill>
                  <a:schemeClr val="bg1"/>
                </a:solidFill>
                <a:latin typeface="+mn-lt"/>
                <a:cs typeface="Arial" panose="020B0604020202020204" pitchFamily="34" charset="0"/>
              </a:defRPr>
            </a:lvl1pPr>
          </a:lstStyle>
          <a:p>
            <a:pPr lvl="0"/>
            <a:r>
              <a:rPr lang="en-US" noProof="0"/>
              <a:t>Click to edit Master text styles</a:t>
            </a:r>
          </a:p>
        </p:txBody>
      </p:sp>
      <p:sp>
        <p:nvSpPr>
          <p:cNvPr id="27" name="Shape 62" title="Decorative">
            <a:extLst>
              <a:ext uri="{FF2B5EF4-FFF2-40B4-BE49-F238E27FC236}">
                <a16:creationId xmlns:a16="http://schemas.microsoft.com/office/drawing/2014/main" id="{E1A23DB6-E067-4A30-8C4B-98B452428518}"/>
              </a:ext>
            </a:extLst>
          </p:cNvPr>
          <p:cNvSpPr/>
          <p:nvPr userDrawn="1"/>
        </p:nvSpPr>
        <p:spPr>
          <a:xfrm rot="16200000" flipV="1">
            <a:off x="1438872" y="2398244"/>
            <a:ext cx="0" cy="1641605"/>
          </a:xfrm>
          <a:prstGeom prst="line">
            <a:avLst/>
          </a:prstGeom>
          <a:ln w="76200">
            <a:solidFill>
              <a:schemeClr val="accent2">
                <a:lumMod val="50000"/>
                <a:lumOff val="50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lang="en-US" sz="1125" noProof="0" dirty="0">
              <a:solidFill>
                <a:schemeClr val="bg1"/>
              </a:solidFill>
            </a:endParaRPr>
          </a:p>
        </p:txBody>
      </p:sp>
    </p:spTree>
    <p:extLst>
      <p:ext uri="{BB962C8B-B14F-4D97-AF65-F5344CB8AC3E}">
        <p14:creationId xmlns:p14="http://schemas.microsoft.com/office/powerpoint/2010/main" val="4083635767"/>
      </p:ext>
    </p:extLst>
  </p:cSld>
  <p:clrMapOvr>
    <a:masterClrMapping/>
  </p:clrMapOvr>
  <p:extLst>
    <p:ext uri="{DCECCB84-F9BA-43D5-87BE-67443E8EF086}">
      <p15:sldGuideLst xmlns:p15="http://schemas.microsoft.com/office/powerpoint/2012/main">
        <p15:guide id="1" orient="horz" pos="2160">
          <p15:clr>
            <a:srgbClr val="FBAE40"/>
          </p15:clr>
        </p15:guide>
        <p15:guide id="2" pos="4037">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_Image and Content">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A985C547-771F-4BD4-ADA8-B270DC50BDBC}"/>
              </a:ext>
            </a:extLst>
          </p:cNvPr>
          <p:cNvSpPr>
            <a:spLocks noGrp="1"/>
          </p:cNvSpPr>
          <p:nvPr>
            <p:ph type="body" sz="quarter" idx="17"/>
          </p:nvPr>
        </p:nvSpPr>
        <p:spPr>
          <a:xfrm>
            <a:off x="5788742" y="1058980"/>
            <a:ext cx="2983236" cy="731694"/>
          </a:xfrm>
        </p:spPr>
        <p:txBody>
          <a:bodyPr anchor="ctr">
            <a:normAutofit/>
          </a:bodyPr>
          <a:lstStyle>
            <a:lvl1pPr marL="0" indent="0">
              <a:buNone/>
              <a:defRPr sz="1050"/>
            </a:lvl1pPr>
          </a:lstStyle>
          <a:p>
            <a:pPr lvl="0"/>
            <a:r>
              <a:rPr lang="en-US" noProof="0"/>
              <a:t>Click to edit Master text styles</a:t>
            </a:r>
          </a:p>
        </p:txBody>
      </p:sp>
      <p:sp>
        <p:nvSpPr>
          <p:cNvPr id="16" name="Text Placeholder 8">
            <a:extLst>
              <a:ext uri="{FF2B5EF4-FFF2-40B4-BE49-F238E27FC236}">
                <a16:creationId xmlns:a16="http://schemas.microsoft.com/office/drawing/2014/main" id="{5726DA1D-D34F-4505-9722-98586A88D858}"/>
              </a:ext>
            </a:extLst>
          </p:cNvPr>
          <p:cNvSpPr>
            <a:spLocks noGrp="1"/>
          </p:cNvSpPr>
          <p:nvPr>
            <p:ph type="body" sz="quarter" idx="18"/>
          </p:nvPr>
        </p:nvSpPr>
        <p:spPr>
          <a:xfrm>
            <a:off x="5788742" y="2365537"/>
            <a:ext cx="2983236" cy="731694"/>
          </a:xfrm>
        </p:spPr>
        <p:txBody>
          <a:bodyPr anchor="ctr">
            <a:normAutofit/>
          </a:bodyPr>
          <a:lstStyle>
            <a:lvl1pPr marL="0" indent="0">
              <a:buNone/>
              <a:defRPr sz="1050"/>
            </a:lvl1pPr>
          </a:lstStyle>
          <a:p>
            <a:pPr lvl="0"/>
            <a:r>
              <a:rPr lang="en-US" noProof="0"/>
              <a:t>Click to edit Master text styles</a:t>
            </a:r>
          </a:p>
        </p:txBody>
      </p:sp>
      <p:sp>
        <p:nvSpPr>
          <p:cNvPr id="18" name="Text Placeholder 8">
            <a:extLst>
              <a:ext uri="{FF2B5EF4-FFF2-40B4-BE49-F238E27FC236}">
                <a16:creationId xmlns:a16="http://schemas.microsoft.com/office/drawing/2014/main" id="{DA05F0E8-C4BA-4839-9D3B-C830E7398021}"/>
              </a:ext>
            </a:extLst>
          </p:cNvPr>
          <p:cNvSpPr>
            <a:spLocks noGrp="1"/>
          </p:cNvSpPr>
          <p:nvPr>
            <p:ph type="body" sz="quarter" idx="19"/>
          </p:nvPr>
        </p:nvSpPr>
        <p:spPr>
          <a:xfrm>
            <a:off x="5788742" y="3656265"/>
            <a:ext cx="2983236" cy="731694"/>
          </a:xfrm>
        </p:spPr>
        <p:txBody>
          <a:bodyPr anchor="ctr">
            <a:normAutofit/>
          </a:bodyPr>
          <a:lstStyle>
            <a:lvl1pPr marL="0" indent="0">
              <a:buNone/>
              <a:defRPr sz="1050"/>
            </a:lvl1pPr>
          </a:lstStyle>
          <a:p>
            <a:pPr lvl="0"/>
            <a:r>
              <a:rPr lang="en-US" noProof="0"/>
              <a:t>Click to edit Master text styles</a:t>
            </a:r>
          </a:p>
        </p:txBody>
      </p:sp>
      <p:sp>
        <p:nvSpPr>
          <p:cNvPr id="19" name="Text Placeholder 8">
            <a:extLst>
              <a:ext uri="{FF2B5EF4-FFF2-40B4-BE49-F238E27FC236}">
                <a16:creationId xmlns:a16="http://schemas.microsoft.com/office/drawing/2014/main" id="{3BDE5625-360A-435B-8812-2FFD30C937B1}"/>
              </a:ext>
            </a:extLst>
          </p:cNvPr>
          <p:cNvSpPr>
            <a:spLocks noGrp="1"/>
          </p:cNvSpPr>
          <p:nvPr>
            <p:ph type="body" sz="quarter" idx="20"/>
          </p:nvPr>
        </p:nvSpPr>
        <p:spPr>
          <a:xfrm>
            <a:off x="5788742" y="4946994"/>
            <a:ext cx="2983236" cy="731694"/>
          </a:xfrm>
        </p:spPr>
        <p:txBody>
          <a:bodyPr anchor="ctr">
            <a:normAutofit/>
          </a:bodyPr>
          <a:lstStyle>
            <a:lvl1pPr marL="0" indent="0">
              <a:buNone/>
              <a:defRPr sz="1050"/>
            </a:lvl1pPr>
          </a:lstStyle>
          <a:p>
            <a:pPr lvl="0"/>
            <a:r>
              <a:rPr lang="en-US" noProof="0"/>
              <a:t>Click to edit Master text styles</a:t>
            </a:r>
          </a:p>
        </p:txBody>
      </p:sp>
      <p:sp>
        <p:nvSpPr>
          <p:cNvPr id="14" name="Title 1">
            <a:extLst>
              <a:ext uri="{FF2B5EF4-FFF2-40B4-BE49-F238E27FC236}">
                <a16:creationId xmlns:a16="http://schemas.microsoft.com/office/drawing/2014/main" id="{95B2C2DA-ADF3-D44B-8824-9B44E01F747F}"/>
              </a:ext>
            </a:extLst>
          </p:cNvPr>
          <p:cNvSpPr>
            <a:spLocks noGrp="1"/>
          </p:cNvSpPr>
          <p:nvPr>
            <p:ph type="title" hasCustomPrompt="1"/>
          </p:nvPr>
        </p:nvSpPr>
        <p:spPr>
          <a:xfrm>
            <a:off x="630793" y="1100290"/>
            <a:ext cx="3006328" cy="1395208"/>
          </a:xfrm>
        </p:spPr>
        <p:txBody>
          <a:bodyPr lIns="0" anchor="b"/>
          <a:lstStyle>
            <a:lvl1pPr>
              <a:defRPr b="1"/>
            </a:lvl1pPr>
          </a:lstStyle>
          <a:p>
            <a:r>
              <a:rPr lang="en-US" noProof="0"/>
              <a:t>Click to Add Slide Title Here</a:t>
            </a:r>
          </a:p>
        </p:txBody>
      </p:sp>
      <p:sp>
        <p:nvSpPr>
          <p:cNvPr id="20" name="Text Placeholder 11">
            <a:extLst>
              <a:ext uri="{FF2B5EF4-FFF2-40B4-BE49-F238E27FC236}">
                <a16:creationId xmlns:a16="http://schemas.microsoft.com/office/drawing/2014/main" id="{6CAA743B-32D9-CE44-9E46-D38DB57EFACE}"/>
              </a:ext>
            </a:extLst>
          </p:cNvPr>
          <p:cNvSpPr>
            <a:spLocks noGrp="1"/>
          </p:cNvSpPr>
          <p:nvPr>
            <p:ph type="body" sz="quarter" idx="12" hasCustomPrompt="1"/>
          </p:nvPr>
        </p:nvSpPr>
        <p:spPr>
          <a:xfrm>
            <a:off x="630794" y="2561160"/>
            <a:ext cx="3006328" cy="602887"/>
          </a:xfrm>
        </p:spPr>
        <p:txBody>
          <a:bodyPr lIns="0" anchor="t">
            <a:normAutofit/>
          </a:bodyPr>
          <a:lstStyle>
            <a:lvl1pPr marL="0" indent="0">
              <a:buNone/>
              <a:defRPr sz="1050" spc="225">
                <a:solidFill>
                  <a:schemeClr val="tx2"/>
                </a:solidFill>
                <a:latin typeface="+mj-lt"/>
              </a:defRPr>
            </a:lvl1pPr>
            <a:lvl2pPr>
              <a:defRPr sz="825">
                <a:solidFill>
                  <a:schemeClr val="tx2"/>
                </a:solidFill>
              </a:defRPr>
            </a:lvl2pPr>
            <a:lvl3pPr>
              <a:defRPr sz="788">
                <a:solidFill>
                  <a:schemeClr val="tx2"/>
                </a:solidFill>
              </a:defRPr>
            </a:lvl3pPr>
            <a:lvl4pPr>
              <a:defRPr sz="750">
                <a:solidFill>
                  <a:schemeClr val="tx2"/>
                </a:solidFill>
              </a:defRPr>
            </a:lvl4pPr>
            <a:lvl5pPr>
              <a:defRPr sz="750">
                <a:solidFill>
                  <a:schemeClr val="tx2"/>
                </a:solidFill>
              </a:defRPr>
            </a:lvl5pPr>
          </a:lstStyle>
          <a:p>
            <a:pPr lvl="0"/>
            <a:r>
              <a:rPr lang="en-US" noProof="0"/>
              <a:t>SUBTITLE HERE</a:t>
            </a:r>
          </a:p>
        </p:txBody>
      </p:sp>
      <p:sp>
        <p:nvSpPr>
          <p:cNvPr id="24" name="Text Placeholder 6">
            <a:extLst>
              <a:ext uri="{FF2B5EF4-FFF2-40B4-BE49-F238E27FC236}">
                <a16:creationId xmlns:a16="http://schemas.microsoft.com/office/drawing/2014/main" id="{A4E9B315-244E-41A8-B655-63FCC22CCF4C}"/>
              </a:ext>
            </a:extLst>
          </p:cNvPr>
          <p:cNvSpPr>
            <a:spLocks noGrp="1"/>
          </p:cNvSpPr>
          <p:nvPr>
            <p:ph type="body" sz="quarter" idx="11"/>
          </p:nvPr>
        </p:nvSpPr>
        <p:spPr>
          <a:xfrm>
            <a:off x="628650" y="3498662"/>
            <a:ext cx="3006329" cy="2560899"/>
          </a:xfrm>
        </p:spPr>
        <p:txBody>
          <a:bodyPr lIns="0">
            <a:noAutofit/>
          </a:bodyPr>
          <a:lstStyle>
            <a:lvl1pPr marL="0" indent="0">
              <a:lnSpc>
                <a:spcPct val="100000"/>
              </a:lnSpc>
              <a:buNone/>
              <a:defRPr sz="1050">
                <a:latin typeface="+mn-lt"/>
                <a:cs typeface="Arial" panose="020B0604020202020204" pitchFamily="34" charset="0"/>
              </a:defRPr>
            </a:lvl1pPr>
          </a:lstStyle>
          <a:p>
            <a:pPr lvl="0"/>
            <a:r>
              <a:rPr lang="en-US" noProof="0"/>
              <a:t>Click to edit Master text styles</a:t>
            </a:r>
          </a:p>
        </p:txBody>
      </p:sp>
      <p:sp>
        <p:nvSpPr>
          <p:cNvPr id="25" name="Shape 62" title="Decorative">
            <a:extLst>
              <a:ext uri="{FF2B5EF4-FFF2-40B4-BE49-F238E27FC236}">
                <a16:creationId xmlns:a16="http://schemas.microsoft.com/office/drawing/2014/main" id="{E1A23DB6-E067-4A30-8C4B-98B452428518}"/>
              </a:ext>
            </a:extLst>
          </p:cNvPr>
          <p:cNvSpPr/>
          <p:nvPr userDrawn="1"/>
        </p:nvSpPr>
        <p:spPr>
          <a:xfrm rot="16200000" flipV="1">
            <a:off x="1438872" y="2398244"/>
            <a:ext cx="0" cy="1641605"/>
          </a:xfrm>
          <a:prstGeom prst="line">
            <a:avLst/>
          </a:prstGeom>
          <a:ln w="76200">
            <a:solidFill>
              <a:schemeClr val="accent1">
                <a:lumMod val="60000"/>
                <a:lumOff val="40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lang="en-US" sz="1125" noProof="0" dirty="0"/>
          </a:p>
        </p:txBody>
      </p:sp>
      <p:sp>
        <p:nvSpPr>
          <p:cNvPr id="2" name="Oval 1">
            <a:extLst>
              <a:ext uri="{FF2B5EF4-FFF2-40B4-BE49-F238E27FC236}">
                <a16:creationId xmlns:a16="http://schemas.microsoft.com/office/drawing/2014/main" id="{7E5B409A-28A1-4F13-9C1C-E15291930DF1}"/>
              </a:ext>
            </a:extLst>
          </p:cNvPr>
          <p:cNvSpPr/>
          <p:nvPr userDrawn="1"/>
        </p:nvSpPr>
        <p:spPr>
          <a:xfrm>
            <a:off x="5041254" y="1047457"/>
            <a:ext cx="566057" cy="75474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17" name="Oval 16">
            <a:extLst>
              <a:ext uri="{FF2B5EF4-FFF2-40B4-BE49-F238E27FC236}">
                <a16:creationId xmlns:a16="http://schemas.microsoft.com/office/drawing/2014/main" id="{B0A9508C-D302-4643-AFFA-37BE20A4CF91}"/>
              </a:ext>
            </a:extLst>
          </p:cNvPr>
          <p:cNvSpPr/>
          <p:nvPr userDrawn="1"/>
        </p:nvSpPr>
        <p:spPr>
          <a:xfrm>
            <a:off x="5041254" y="2342489"/>
            <a:ext cx="566057" cy="75474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26" name="Oval 25">
            <a:extLst>
              <a:ext uri="{FF2B5EF4-FFF2-40B4-BE49-F238E27FC236}">
                <a16:creationId xmlns:a16="http://schemas.microsoft.com/office/drawing/2014/main" id="{3C430BF1-F654-4C13-9094-97AE78B80696}"/>
              </a:ext>
            </a:extLst>
          </p:cNvPr>
          <p:cNvSpPr/>
          <p:nvPr userDrawn="1"/>
        </p:nvSpPr>
        <p:spPr>
          <a:xfrm>
            <a:off x="5041254" y="3644741"/>
            <a:ext cx="566057" cy="75474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94F3E6A2-CCB8-4870-9797-40002216D2B3}"/>
              </a:ext>
            </a:extLst>
          </p:cNvPr>
          <p:cNvSpPr/>
          <p:nvPr userDrawn="1"/>
        </p:nvSpPr>
        <p:spPr>
          <a:xfrm>
            <a:off x="5041254" y="4935470"/>
            <a:ext cx="566057" cy="75474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4" name="Picture Placeholder 3">
            <a:extLst>
              <a:ext uri="{FF2B5EF4-FFF2-40B4-BE49-F238E27FC236}">
                <a16:creationId xmlns:a16="http://schemas.microsoft.com/office/drawing/2014/main" id="{83725AD6-E3CC-4FAC-94F3-1F4CB56D222F}"/>
              </a:ext>
            </a:extLst>
          </p:cNvPr>
          <p:cNvSpPr>
            <a:spLocks noGrp="1"/>
          </p:cNvSpPr>
          <p:nvPr>
            <p:ph type="pic" sz="quarter" idx="21"/>
          </p:nvPr>
        </p:nvSpPr>
        <p:spPr>
          <a:xfrm>
            <a:off x="5155808" y="1200197"/>
            <a:ext cx="336947" cy="449263"/>
          </a:xfrm>
        </p:spPr>
        <p:txBody>
          <a:bodyPr anchor="ctr">
            <a:normAutofit/>
          </a:bodyPr>
          <a:lstStyle>
            <a:lvl1pPr marL="0" indent="0" algn="ctr">
              <a:buNone/>
              <a:defRPr sz="525">
                <a:solidFill>
                  <a:schemeClr val="bg1"/>
                </a:solidFill>
              </a:defRPr>
            </a:lvl1pPr>
          </a:lstStyle>
          <a:p>
            <a:r>
              <a:rPr lang="en-US" noProof="0"/>
              <a:t>Click icon to add picture</a:t>
            </a:r>
            <a:endParaRPr lang="en-US" noProof="0" dirty="0"/>
          </a:p>
        </p:txBody>
      </p:sp>
      <p:sp>
        <p:nvSpPr>
          <p:cNvPr id="28" name="Picture Placeholder 3">
            <a:extLst>
              <a:ext uri="{FF2B5EF4-FFF2-40B4-BE49-F238E27FC236}">
                <a16:creationId xmlns:a16="http://schemas.microsoft.com/office/drawing/2014/main" id="{C80D4B49-1275-4A83-A987-EC233FB6CC38}"/>
              </a:ext>
            </a:extLst>
          </p:cNvPr>
          <p:cNvSpPr>
            <a:spLocks noGrp="1"/>
          </p:cNvSpPr>
          <p:nvPr>
            <p:ph type="pic" sz="quarter" idx="22"/>
          </p:nvPr>
        </p:nvSpPr>
        <p:spPr>
          <a:xfrm>
            <a:off x="5155808" y="2506753"/>
            <a:ext cx="336947" cy="449263"/>
          </a:xfrm>
        </p:spPr>
        <p:txBody>
          <a:bodyPr anchor="ctr">
            <a:normAutofit/>
          </a:bodyPr>
          <a:lstStyle>
            <a:lvl1pPr marL="0" indent="0" algn="ctr">
              <a:buNone/>
              <a:defRPr sz="525">
                <a:solidFill>
                  <a:schemeClr val="bg1"/>
                </a:solidFill>
              </a:defRPr>
            </a:lvl1pPr>
          </a:lstStyle>
          <a:p>
            <a:r>
              <a:rPr lang="en-US" noProof="0"/>
              <a:t>Click icon to add picture</a:t>
            </a:r>
            <a:endParaRPr lang="en-US" noProof="0" dirty="0"/>
          </a:p>
        </p:txBody>
      </p:sp>
      <p:sp>
        <p:nvSpPr>
          <p:cNvPr id="29" name="Picture Placeholder 3">
            <a:extLst>
              <a:ext uri="{FF2B5EF4-FFF2-40B4-BE49-F238E27FC236}">
                <a16:creationId xmlns:a16="http://schemas.microsoft.com/office/drawing/2014/main" id="{7B475AE2-C1A9-4191-A31B-5D6893397E23}"/>
              </a:ext>
            </a:extLst>
          </p:cNvPr>
          <p:cNvSpPr>
            <a:spLocks noGrp="1"/>
          </p:cNvSpPr>
          <p:nvPr>
            <p:ph type="pic" sz="quarter" idx="23"/>
          </p:nvPr>
        </p:nvSpPr>
        <p:spPr>
          <a:xfrm>
            <a:off x="5155808" y="3797480"/>
            <a:ext cx="336947" cy="449263"/>
          </a:xfrm>
        </p:spPr>
        <p:txBody>
          <a:bodyPr anchor="ctr">
            <a:normAutofit/>
          </a:bodyPr>
          <a:lstStyle>
            <a:lvl1pPr marL="0" indent="0" algn="ctr">
              <a:buNone/>
              <a:defRPr sz="525">
                <a:solidFill>
                  <a:schemeClr val="bg1"/>
                </a:solidFill>
              </a:defRPr>
            </a:lvl1pPr>
          </a:lstStyle>
          <a:p>
            <a:r>
              <a:rPr lang="en-US" noProof="0"/>
              <a:t>Click icon to add picture</a:t>
            </a:r>
            <a:endParaRPr lang="en-US" noProof="0" dirty="0"/>
          </a:p>
        </p:txBody>
      </p:sp>
      <p:sp>
        <p:nvSpPr>
          <p:cNvPr id="30" name="Picture Placeholder 3">
            <a:extLst>
              <a:ext uri="{FF2B5EF4-FFF2-40B4-BE49-F238E27FC236}">
                <a16:creationId xmlns:a16="http://schemas.microsoft.com/office/drawing/2014/main" id="{C29F28E2-C28B-447C-818F-8676A82EEAA9}"/>
              </a:ext>
            </a:extLst>
          </p:cNvPr>
          <p:cNvSpPr>
            <a:spLocks noGrp="1"/>
          </p:cNvSpPr>
          <p:nvPr>
            <p:ph type="pic" sz="quarter" idx="24"/>
          </p:nvPr>
        </p:nvSpPr>
        <p:spPr>
          <a:xfrm>
            <a:off x="5155808" y="5088209"/>
            <a:ext cx="336947" cy="449263"/>
          </a:xfrm>
        </p:spPr>
        <p:txBody>
          <a:bodyPr anchor="ctr">
            <a:normAutofit/>
          </a:bodyPr>
          <a:lstStyle>
            <a:lvl1pPr marL="0" indent="0" algn="ctr">
              <a:buNone/>
              <a:defRPr sz="525">
                <a:solidFill>
                  <a:schemeClr val="bg1"/>
                </a:solidFill>
              </a:defRPr>
            </a:lvl1pPr>
          </a:lstStyle>
          <a:p>
            <a:r>
              <a:rPr lang="en-US" noProof="0"/>
              <a:t>Click icon to add picture</a:t>
            </a:r>
            <a:endParaRPr lang="en-US" noProof="0" dirty="0"/>
          </a:p>
        </p:txBody>
      </p:sp>
    </p:spTree>
    <p:extLst>
      <p:ext uri="{BB962C8B-B14F-4D97-AF65-F5344CB8AC3E}">
        <p14:creationId xmlns:p14="http://schemas.microsoft.com/office/powerpoint/2010/main" val="2872497997"/>
      </p:ext>
    </p:extLst>
  </p:cSld>
  <p:clrMapOvr>
    <a:masterClrMapping/>
  </p:clrMapOvr>
  <p:extLst>
    <p:ext uri="{DCECCB84-F9BA-43D5-87BE-67443E8EF086}">
      <p15:sldGuideLst xmlns:p15="http://schemas.microsoft.com/office/powerpoint/2012/main">
        <p15:guide id="1" orient="horz" pos="2160">
          <p15:clr>
            <a:srgbClr val="FBAE40"/>
          </p15:clr>
        </p15:guide>
        <p15:guide id="2" pos="2897">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_Image and Content">
    <p:spTree>
      <p:nvGrpSpPr>
        <p:cNvPr id="1" name=""/>
        <p:cNvGrpSpPr/>
        <p:nvPr/>
      </p:nvGrpSpPr>
      <p:grpSpPr>
        <a:xfrm>
          <a:off x="0" y="0"/>
          <a:ext cx="0" cy="0"/>
          <a:chOff x="0" y="0"/>
          <a:chExt cx="0" cy="0"/>
        </a:xfrm>
      </p:grpSpPr>
      <p:sp>
        <p:nvSpPr>
          <p:cNvPr id="7" name="Rectangle 6" title="Decorative">
            <a:extLst>
              <a:ext uri="{FF2B5EF4-FFF2-40B4-BE49-F238E27FC236}">
                <a16:creationId xmlns:a16="http://schemas.microsoft.com/office/drawing/2014/main" id="{BC0DB138-926E-4EF2-BFC2-93D610E35703}"/>
              </a:ext>
            </a:extLst>
          </p:cNvPr>
          <p:cNvSpPr/>
          <p:nvPr userDrawn="1"/>
        </p:nvSpPr>
        <p:spPr>
          <a:xfrm>
            <a:off x="0" y="3721473"/>
            <a:ext cx="9144000" cy="3136523"/>
          </a:xfrm>
          <a:prstGeom prst="rect">
            <a:avLst/>
          </a:prstGeom>
          <a:solidFill>
            <a:schemeClr val="accent2"/>
          </a:solidFill>
        </p:spPr>
        <p:txBody>
          <a:bodyPr vert="horz" lIns="972000" tIns="34290" rIns="324000" bIns="34290" rtlCol="0" anchor="ctr">
            <a:normAutofit/>
          </a:bodyPr>
          <a:lstStyle/>
          <a:p>
            <a:pPr lvl="0" indent="0">
              <a:lnSpc>
                <a:spcPct val="100000"/>
              </a:lnSpc>
              <a:spcBef>
                <a:spcPts val="750"/>
              </a:spcBef>
              <a:buFontTx/>
              <a:buNone/>
            </a:pPr>
            <a:endParaRPr lang="en-US" sz="1050" b="0" i="0" spc="0" noProof="0" dirty="0">
              <a:solidFill>
                <a:schemeClr val="tx2"/>
              </a:solidFill>
              <a:latin typeface="Arial" panose="020B0604020202020204" pitchFamily="34" charset="0"/>
              <a:cs typeface="Arial" panose="020B0604020202020204" pitchFamily="34" charset="0"/>
            </a:endParaRPr>
          </a:p>
        </p:txBody>
      </p:sp>
      <p:sp>
        <p:nvSpPr>
          <p:cNvPr id="10" name="Title 1">
            <a:extLst>
              <a:ext uri="{FF2B5EF4-FFF2-40B4-BE49-F238E27FC236}">
                <a16:creationId xmlns:a16="http://schemas.microsoft.com/office/drawing/2014/main" id="{95B2C2DA-ADF3-D44B-8824-9B44E01F747F}"/>
              </a:ext>
            </a:extLst>
          </p:cNvPr>
          <p:cNvSpPr>
            <a:spLocks noGrp="1"/>
          </p:cNvSpPr>
          <p:nvPr>
            <p:ph type="title" hasCustomPrompt="1"/>
          </p:nvPr>
        </p:nvSpPr>
        <p:spPr>
          <a:xfrm>
            <a:off x="501407" y="358611"/>
            <a:ext cx="8141186" cy="804759"/>
          </a:xfrm>
        </p:spPr>
        <p:txBody>
          <a:bodyPr lIns="0" anchor="b">
            <a:normAutofit/>
          </a:bodyPr>
          <a:lstStyle>
            <a:lvl1pPr algn="ctr">
              <a:defRPr sz="3000" b="1"/>
            </a:lvl1pPr>
          </a:lstStyle>
          <a:p>
            <a:r>
              <a:rPr lang="en-US" noProof="0"/>
              <a:t>Click to Add Slide Title Here</a:t>
            </a:r>
          </a:p>
        </p:txBody>
      </p:sp>
      <p:sp>
        <p:nvSpPr>
          <p:cNvPr id="6" name="Picture Placeholder 5" title="Decorative">
            <a:extLst>
              <a:ext uri="{FF2B5EF4-FFF2-40B4-BE49-F238E27FC236}">
                <a16:creationId xmlns:a16="http://schemas.microsoft.com/office/drawing/2014/main" id="{8C7AA169-6546-4620-BD7B-7B36553C28F7}"/>
              </a:ext>
            </a:extLst>
          </p:cNvPr>
          <p:cNvSpPr>
            <a:spLocks noGrp="1"/>
          </p:cNvSpPr>
          <p:nvPr>
            <p:ph type="pic" sz="quarter" idx="13"/>
          </p:nvPr>
        </p:nvSpPr>
        <p:spPr>
          <a:xfrm>
            <a:off x="1034103" y="2592711"/>
            <a:ext cx="730319" cy="973759"/>
          </a:xfrm>
          <a:prstGeom prst="ellipse">
            <a:avLst/>
          </a:prstGeom>
          <a:solidFill>
            <a:schemeClr val="bg1"/>
          </a:solidFill>
          <a:ln w="19050">
            <a:noFill/>
          </a:ln>
        </p:spPr>
        <p:txBody>
          <a:bodyPr>
            <a:normAutofit/>
          </a:bodyPr>
          <a:lstStyle>
            <a:lvl1pPr>
              <a:defRPr sz="600"/>
            </a:lvl1pPr>
          </a:lstStyle>
          <a:p>
            <a:r>
              <a:rPr lang="en-US" noProof="0"/>
              <a:t>Click icon to add picture</a:t>
            </a:r>
            <a:endParaRPr lang="en-US" noProof="0" dirty="0"/>
          </a:p>
        </p:txBody>
      </p:sp>
      <p:sp>
        <p:nvSpPr>
          <p:cNvPr id="11" name="Picture Placeholder 5" title="Decorative">
            <a:extLst>
              <a:ext uri="{FF2B5EF4-FFF2-40B4-BE49-F238E27FC236}">
                <a16:creationId xmlns:a16="http://schemas.microsoft.com/office/drawing/2014/main" id="{CE9C16DA-A24B-4516-BCC8-C747730478D8}"/>
              </a:ext>
            </a:extLst>
          </p:cNvPr>
          <p:cNvSpPr>
            <a:spLocks noGrp="1"/>
          </p:cNvSpPr>
          <p:nvPr>
            <p:ph type="pic" sz="quarter" idx="14"/>
          </p:nvPr>
        </p:nvSpPr>
        <p:spPr>
          <a:xfrm>
            <a:off x="3169582" y="2592711"/>
            <a:ext cx="730319" cy="973759"/>
          </a:xfrm>
          <a:prstGeom prst="ellipse">
            <a:avLst/>
          </a:prstGeom>
          <a:solidFill>
            <a:schemeClr val="bg1"/>
          </a:solidFill>
          <a:ln w="19050">
            <a:noFill/>
          </a:ln>
        </p:spPr>
        <p:txBody>
          <a:bodyPr vert="horz" lIns="91440" tIns="45720" rIns="91440" bIns="45720" rtlCol="0">
            <a:normAutofit/>
          </a:bodyPr>
          <a:lstStyle>
            <a:lvl1pPr>
              <a:defRPr lang="en-US" sz="600" dirty="0"/>
            </a:lvl1pPr>
          </a:lstStyle>
          <a:p>
            <a:pPr lvl="0"/>
            <a:r>
              <a:rPr lang="en-US" noProof="0"/>
              <a:t>Click icon to add picture</a:t>
            </a:r>
            <a:endParaRPr lang="en-US" noProof="0" dirty="0"/>
          </a:p>
        </p:txBody>
      </p:sp>
      <p:sp>
        <p:nvSpPr>
          <p:cNvPr id="13" name="Picture Placeholder 5" title="Decorative">
            <a:extLst>
              <a:ext uri="{FF2B5EF4-FFF2-40B4-BE49-F238E27FC236}">
                <a16:creationId xmlns:a16="http://schemas.microsoft.com/office/drawing/2014/main" id="{A498122E-BB6F-4765-B85E-6410B9CE17AC}"/>
              </a:ext>
            </a:extLst>
          </p:cNvPr>
          <p:cNvSpPr>
            <a:spLocks noGrp="1"/>
          </p:cNvSpPr>
          <p:nvPr>
            <p:ph type="pic" sz="quarter" idx="15"/>
          </p:nvPr>
        </p:nvSpPr>
        <p:spPr>
          <a:xfrm>
            <a:off x="5305060" y="2592711"/>
            <a:ext cx="730319" cy="973759"/>
          </a:xfrm>
          <a:prstGeom prst="ellipse">
            <a:avLst/>
          </a:prstGeom>
          <a:solidFill>
            <a:schemeClr val="bg1"/>
          </a:solidFill>
          <a:ln w="19050">
            <a:noFill/>
          </a:ln>
        </p:spPr>
        <p:txBody>
          <a:bodyPr vert="horz" lIns="91440" tIns="45720" rIns="91440" bIns="45720" rtlCol="0">
            <a:normAutofit/>
          </a:bodyPr>
          <a:lstStyle>
            <a:lvl1pPr>
              <a:defRPr lang="en-US" sz="600" dirty="0"/>
            </a:lvl1pPr>
          </a:lstStyle>
          <a:p>
            <a:pPr lvl="0"/>
            <a:r>
              <a:rPr lang="en-US" noProof="0"/>
              <a:t>Click icon to add picture</a:t>
            </a:r>
            <a:endParaRPr lang="en-US" noProof="0" dirty="0"/>
          </a:p>
        </p:txBody>
      </p:sp>
      <p:sp>
        <p:nvSpPr>
          <p:cNvPr id="14" name="Picture Placeholder 5" title="Decorative">
            <a:extLst>
              <a:ext uri="{FF2B5EF4-FFF2-40B4-BE49-F238E27FC236}">
                <a16:creationId xmlns:a16="http://schemas.microsoft.com/office/drawing/2014/main" id="{D19B2F25-5E98-4166-8476-BE599D16121D}"/>
              </a:ext>
            </a:extLst>
          </p:cNvPr>
          <p:cNvSpPr>
            <a:spLocks noGrp="1"/>
          </p:cNvSpPr>
          <p:nvPr>
            <p:ph type="pic" sz="quarter" idx="16"/>
          </p:nvPr>
        </p:nvSpPr>
        <p:spPr>
          <a:xfrm>
            <a:off x="7440539" y="2592711"/>
            <a:ext cx="730319" cy="973759"/>
          </a:xfrm>
          <a:prstGeom prst="ellipse">
            <a:avLst/>
          </a:prstGeom>
          <a:solidFill>
            <a:schemeClr val="bg1"/>
          </a:solidFill>
          <a:ln w="19050">
            <a:noFill/>
          </a:ln>
        </p:spPr>
        <p:txBody>
          <a:bodyPr vert="horz" lIns="91440" tIns="45720" rIns="91440" bIns="45720" rtlCol="0">
            <a:normAutofit/>
          </a:bodyPr>
          <a:lstStyle>
            <a:lvl1pPr>
              <a:defRPr lang="en-US" sz="600" dirty="0"/>
            </a:lvl1pPr>
          </a:lstStyle>
          <a:p>
            <a:pPr lvl="0"/>
            <a:r>
              <a:rPr lang="en-US" noProof="0"/>
              <a:t>Click icon to add picture</a:t>
            </a:r>
            <a:endParaRPr lang="en-US" noProof="0" dirty="0"/>
          </a:p>
        </p:txBody>
      </p:sp>
      <p:sp>
        <p:nvSpPr>
          <p:cNvPr id="9" name="Text Placeholder 8">
            <a:extLst>
              <a:ext uri="{FF2B5EF4-FFF2-40B4-BE49-F238E27FC236}">
                <a16:creationId xmlns:a16="http://schemas.microsoft.com/office/drawing/2014/main" id="{A985C547-771F-4BD4-ADA8-B270DC50BDBC}"/>
              </a:ext>
            </a:extLst>
          </p:cNvPr>
          <p:cNvSpPr>
            <a:spLocks noGrp="1"/>
          </p:cNvSpPr>
          <p:nvPr>
            <p:ph type="body" sz="quarter" idx="17"/>
          </p:nvPr>
        </p:nvSpPr>
        <p:spPr>
          <a:xfrm>
            <a:off x="473085" y="3920809"/>
            <a:ext cx="1852355" cy="731694"/>
          </a:xfrm>
        </p:spPr>
        <p:txBody>
          <a:bodyPr anchor="t">
            <a:normAutofit/>
          </a:bodyPr>
          <a:lstStyle>
            <a:lvl1pPr marL="0" indent="0" algn="ctr">
              <a:buNone/>
              <a:defRPr sz="1050">
                <a:solidFill>
                  <a:schemeClr val="bg1"/>
                </a:solidFill>
              </a:defRPr>
            </a:lvl1pPr>
          </a:lstStyle>
          <a:p>
            <a:pPr lvl="0"/>
            <a:r>
              <a:rPr lang="en-US" noProof="0"/>
              <a:t>Click to edit Master text styles</a:t>
            </a:r>
          </a:p>
        </p:txBody>
      </p:sp>
      <p:sp>
        <p:nvSpPr>
          <p:cNvPr id="16" name="Text Placeholder 8">
            <a:extLst>
              <a:ext uri="{FF2B5EF4-FFF2-40B4-BE49-F238E27FC236}">
                <a16:creationId xmlns:a16="http://schemas.microsoft.com/office/drawing/2014/main" id="{5726DA1D-D34F-4505-9722-98586A88D858}"/>
              </a:ext>
            </a:extLst>
          </p:cNvPr>
          <p:cNvSpPr>
            <a:spLocks noGrp="1"/>
          </p:cNvSpPr>
          <p:nvPr>
            <p:ph type="body" sz="quarter" idx="18"/>
          </p:nvPr>
        </p:nvSpPr>
        <p:spPr>
          <a:xfrm>
            <a:off x="2607619" y="3923752"/>
            <a:ext cx="1852355" cy="731694"/>
          </a:xfrm>
        </p:spPr>
        <p:txBody>
          <a:bodyPr anchor="t">
            <a:normAutofit/>
          </a:bodyPr>
          <a:lstStyle>
            <a:lvl1pPr marL="0" indent="0" algn="ctr">
              <a:buNone/>
              <a:defRPr sz="1050">
                <a:solidFill>
                  <a:schemeClr val="bg1"/>
                </a:solidFill>
              </a:defRPr>
            </a:lvl1pPr>
          </a:lstStyle>
          <a:p>
            <a:pPr lvl="0"/>
            <a:r>
              <a:rPr lang="en-US" noProof="0"/>
              <a:t>Click to edit Master text styles</a:t>
            </a:r>
          </a:p>
        </p:txBody>
      </p:sp>
      <p:sp>
        <p:nvSpPr>
          <p:cNvPr id="18" name="Text Placeholder 8">
            <a:extLst>
              <a:ext uri="{FF2B5EF4-FFF2-40B4-BE49-F238E27FC236}">
                <a16:creationId xmlns:a16="http://schemas.microsoft.com/office/drawing/2014/main" id="{DA05F0E8-C4BA-4839-9D3B-C830E7398021}"/>
              </a:ext>
            </a:extLst>
          </p:cNvPr>
          <p:cNvSpPr>
            <a:spLocks noGrp="1"/>
          </p:cNvSpPr>
          <p:nvPr>
            <p:ph type="body" sz="quarter" idx="19"/>
          </p:nvPr>
        </p:nvSpPr>
        <p:spPr>
          <a:xfrm>
            <a:off x="4742152" y="3920809"/>
            <a:ext cx="1852355" cy="731694"/>
          </a:xfrm>
        </p:spPr>
        <p:txBody>
          <a:bodyPr anchor="t">
            <a:normAutofit/>
          </a:bodyPr>
          <a:lstStyle>
            <a:lvl1pPr marL="0" indent="0" algn="ctr">
              <a:buNone/>
              <a:defRPr sz="1050">
                <a:solidFill>
                  <a:schemeClr val="bg1"/>
                </a:solidFill>
              </a:defRPr>
            </a:lvl1pPr>
          </a:lstStyle>
          <a:p>
            <a:pPr lvl="0"/>
            <a:r>
              <a:rPr lang="en-US" noProof="0"/>
              <a:t>Click to edit Master text styles</a:t>
            </a:r>
          </a:p>
        </p:txBody>
      </p:sp>
      <p:sp>
        <p:nvSpPr>
          <p:cNvPr id="19" name="Text Placeholder 8">
            <a:extLst>
              <a:ext uri="{FF2B5EF4-FFF2-40B4-BE49-F238E27FC236}">
                <a16:creationId xmlns:a16="http://schemas.microsoft.com/office/drawing/2014/main" id="{3BDE5625-360A-435B-8812-2FFD30C937B1}"/>
              </a:ext>
            </a:extLst>
          </p:cNvPr>
          <p:cNvSpPr>
            <a:spLocks noGrp="1"/>
          </p:cNvSpPr>
          <p:nvPr>
            <p:ph type="body" sz="quarter" idx="20"/>
          </p:nvPr>
        </p:nvSpPr>
        <p:spPr>
          <a:xfrm>
            <a:off x="6876687" y="3916626"/>
            <a:ext cx="1852355" cy="731694"/>
          </a:xfrm>
        </p:spPr>
        <p:txBody>
          <a:bodyPr anchor="t">
            <a:normAutofit/>
          </a:bodyPr>
          <a:lstStyle>
            <a:lvl1pPr marL="0" indent="0" algn="ctr">
              <a:buNone/>
              <a:defRPr sz="1050">
                <a:solidFill>
                  <a:schemeClr val="bg1"/>
                </a:solidFill>
              </a:defRPr>
            </a:lvl1pPr>
          </a:lstStyle>
          <a:p>
            <a:pPr lvl="0"/>
            <a:r>
              <a:rPr lang="en-US" noProof="0"/>
              <a:t>Click to edit Master text styles</a:t>
            </a:r>
          </a:p>
        </p:txBody>
      </p:sp>
      <p:sp>
        <p:nvSpPr>
          <p:cNvPr id="20" name="Text Placeholder 6">
            <a:extLst>
              <a:ext uri="{FF2B5EF4-FFF2-40B4-BE49-F238E27FC236}">
                <a16:creationId xmlns:a16="http://schemas.microsoft.com/office/drawing/2014/main" id="{A4E9B315-244E-41A8-B655-63FCC22CCF4C}"/>
              </a:ext>
            </a:extLst>
          </p:cNvPr>
          <p:cNvSpPr>
            <a:spLocks noGrp="1"/>
          </p:cNvSpPr>
          <p:nvPr>
            <p:ph type="body" sz="quarter" idx="11"/>
          </p:nvPr>
        </p:nvSpPr>
        <p:spPr>
          <a:xfrm>
            <a:off x="501408" y="1489702"/>
            <a:ext cx="8141186" cy="541483"/>
          </a:xfrm>
        </p:spPr>
        <p:txBody>
          <a:bodyPr lIns="0">
            <a:noAutofit/>
          </a:bodyPr>
          <a:lstStyle>
            <a:lvl1pPr marL="0" indent="0" algn="ctr">
              <a:lnSpc>
                <a:spcPct val="100000"/>
              </a:lnSpc>
              <a:buNone/>
              <a:defRPr sz="1050">
                <a:latin typeface="+mj-lt"/>
                <a:cs typeface="Arial" panose="020B0604020202020204" pitchFamily="34" charset="0"/>
              </a:defRPr>
            </a:lvl1pPr>
          </a:lstStyle>
          <a:p>
            <a:pPr lvl="0"/>
            <a:r>
              <a:rPr lang="en-US" noProof="0"/>
              <a:t>Click to edit Master text styles</a:t>
            </a:r>
          </a:p>
        </p:txBody>
      </p:sp>
      <p:sp>
        <p:nvSpPr>
          <p:cNvPr id="15" name="Shape 62" title="Decorative">
            <a:extLst>
              <a:ext uri="{FF2B5EF4-FFF2-40B4-BE49-F238E27FC236}">
                <a16:creationId xmlns:a16="http://schemas.microsoft.com/office/drawing/2014/main" id="{E1A23DB6-E067-4A30-8C4B-98B452428518}"/>
              </a:ext>
            </a:extLst>
          </p:cNvPr>
          <p:cNvSpPr/>
          <p:nvPr userDrawn="1"/>
        </p:nvSpPr>
        <p:spPr>
          <a:xfrm rot="16200000" flipV="1">
            <a:off x="4572000" y="496184"/>
            <a:ext cx="0" cy="1641604"/>
          </a:xfrm>
          <a:prstGeom prst="line">
            <a:avLst/>
          </a:prstGeom>
          <a:ln w="76200">
            <a:solidFill>
              <a:schemeClr val="accent2">
                <a:lumMod val="75000"/>
                <a:lumOff val="25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lang="en-US" sz="1125" noProof="0" dirty="0"/>
          </a:p>
        </p:txBody>
      </p:sp>
    </p:spTree>
    <p:extLst>
      <p:ext uri="{BB962C8B-B14F-4D97-AF65-F5344CB8AC3E}">
        <p14:creationId xmlns:p14="http://schemas.microsoft.com/office/powerpoint/2010/main" val="3693279487"/>
      </p:ext>
    </p:extLst>
  </p:cSld>
  <p:clrMapOvr>
    <a:masterClrMapping/>
  </p:clrMapOvr>
  <p:extLst>
    <p:ext uri="{DCECCB84-F9BA-43D5-87BE-67443E8EF086}">
      <p15:sldGuideLst xmlns:p15="http://schemas.microsoft.com/office/powerpoint/2012/main">
        <p15:guide id="1" orient="horz" pos="2160">
          <p15:clr>
            <a:srgbClr val="FBAE40"/>
          </p15:clr>
        </p15:guide>
        <p15:guide id="2" pos="289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with Image">
    <p:bg>
      <p:bgPr>
        <a:solidFill>
          <a:schemeClr val="accent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A99C074-A230-B944-8FEA-870A76765C60}"/>
              </a:ext>
            </a:extLst>
          </p:cNvPr>
          <p:cNvSpPr>
            <a:spLocks noGrp="1"/>
          </p:cNvSpPr>
          <p:nvPr>
            <p:ph type="title" hasCustomPrompt="1"/>
          </p:nvPr>
        </p:nvSpPr>
        <p:spPr>
          <a:xfrm>
            <a:off x="1924050" y="3107447"/>
            <a:ext cx="5439379" cy="891250"/>
          </a:xfrm>
        </p:spPr>
        <p:txBody>
          <a:bodyPr anchor="t">
            <a:noAutofit/>
          </a:bodyPr>
          <a:lstStyle>
            <a:lvl1pPr algn="ctr">
              <a:defRPr sz="3750" b="1">
                <a:solidFill>
                  <a:schemeClr val="bg1"/>
                </a:solidFill>
                <a:latin typeface="+mj-lt"/>
              </a:defRPr>
            </a:lvl1pPr>
          </a:lstStyle>
          <a:p>
            <a:r>
              <a:rPr lang="en-US" dirty="0"/>
              <a:t>CLICK TO ADD TITLE</a:t>
            </a:r>
          </a:p>
        </p:txBody>
      </p:sp>
      <p:sp>
        <p:nvSpPr>
          <p:cNvPr id="13" name="Text Placeholder 12">
            <a:extLst>
              <a:ext uri="{FF2B5EF4-FFF2-40B4-BE49-F238E27FC236}">
                <a16:creationId xmlns:a16="http://schemas.microsoft.com/office/drawing/2014/main" id="{1221857D-ECFA-4D4D-91DF-E36500791501}"/>
              </a:ext>
            </a:extLst>
          </p:cNvPr>
          <p:cNvSpPr>
            <a:spLocks noGrp="1"/>
          </p:cNvSpPr>
          <p:nvPr>
            <p:ph type="body" sz="quarter" idx="14" hasCustomPrompt="1"/>
          </p:nvPr>
        </p:nvSpPr>
        <p:spPr>
          <a:xfrm>
            <a:off x="1924050" y="4195471"/>
            <a:ext cx="5439378" cy="338549"/>
          </a:xfrm>
        </p:spPr>
        <p:txBody>
          <a:bodyPr>
            <a:normAutofit/>
          </a:bodyPr>
          <a:lstStyle>
            <a:lvl1pPr marL="0" indent="0" algn="ctr">
              <a:buNone/>
              <a:defRPr sz="1200" spc="225">
                <a:solidFill>
                  <a:schemeClr val="bg1"/>
                </a:solidFill>
                <a:latin typeface="+mn-lt"/>
                <a:cs typeface="Arial" panose="020B0604020202020204" pitchFamily="34" charset="0"/>
              </a:defRPr>
            </a:lvl1pPr>
          </a:lstStyle>
          <a:p>
            <a:pPr lvl="0"/>
            <a:r>
              <a:rPr lang="en-US" dirty="0"/>
              <a:t>SUBTITLE GOES HERE</a:t>
            </a:r>
          </a:p>
        </p:txBody>
      </p:sp>
      <p:sp>
        <p:nvSpPr>
          <p:cNvPr id="5" name="Shape 62" title="Decorative">
            <a:extLst>
              <a:ext uri="{FF2B5EF4-FFF2-40B4-BE49-F238E27FC236}">
                <a16:creationId xmlns:a16="http://schemas.microsoft.com/office/drawing/2014/main" id="{E1A23DB6-E067-4A30-8C4B-98B452428518}"/>
              </a:ext>
            </a:extLst>
          </p:cNvPr>
          <p:cNvSpPr/>
          <p:nvPr userDrawn="1"/>
        </p:nvSpPr>
        <p:spPr>
          <a:xfrm rot="16200000" flipV="1">
            <a:off x="4572000" y="3198471"/>
            <a:ext cx="0" cy="1641604"/>
          </a:xfrm>
          <a:prstGeom prst="line">
            <a:avLst/>
          </a:prstGeom>
          <a:ln w="25400">
            <a:solidFill>
              <a:schemeClr val="bg1"/>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
        <p:nvSpPr>
          <p:cNvPr id="7" name="Rectangle 6" title="Decorative"/>
          <p:cNvSpPr/>
          <p:nvPr userDrawn="1"/>
        </p:nvSpPr>
        <p:spPr>
          <a:xfrm>
            <a:off x="928578" y="860779"/>
            <a:ext cx="7286844" cy="5136445"/>
          </a:xfrm>
          <a:prstGeom prst="rect">
            <a:avLst/>
          </a:prstGeom>
          <a:noFill/>
          <a:ln w="762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164069244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5_Image and Content">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A985C547-771F-4BD4-ADA8-B270DC50BDBC}"/>
              </a:ext>
            </a:extLst>
          </p:cNvPr>
          <p:cNvSpPr>
            <a:spLocks noGrp="1"/>
          </p:cNvSpPr>
          <p:nvPr>
            <p:ph type="body" sz="quarter" idx="17"/>
          </p:nvPr>
        </p:nvSpPr>
        <p:spPr>
          <a:xfrm>
            <a:off x="473085" y="4601529"/>
            <a:ext cx="1852355" cy="1562154"/>
          </a:xfrm>
        </p:spPr>
        <p:txBody>
          <a:bodyPr anchor="t">
            <a:normAutofit/>
          </a:bodyPr>
          <a:lstStyle>
            <a:lvl1pPr marL="0" indent="0" algn="ctr">
              <a:buNone/>
              <a:defRPr sz="1050"/>
            </a:lvl1pPr>
          </a:lstStyle>
          <a:p>
            <a:pPr lvl="0"/>
            <a:r>
              <a:rPr lang="en-US" noProof="0"/>
              <a:t>Click to edit Master text styles</a:t>
            </a:r>
          </a:p>
        </p:txBody>
      </p:sp>
      <p:sp>
        <p:nvSpPr>
          <p:cNvPr id="16" name="Text Placeholder 8">
            <a:extLst>
              <a:ext uri="{FF2B5EF4-FFF2-40B4-BE49-F238E27FC236}">
                <a16:creationId xmlns:a16="http://schemas.microsoft.com/office/drawing/2014/main" id="{5726DA1D-D34F-4505-9722-98586A88D858}"/>
              </a:ext>
            </a:extLst>
          </p:cNvPr>
          <p:cNvSpPr>
            <a:spLocks noGrp="1"/>
          </p:cNvSpPr>
          <p:nvPr>
            <p:ph type="body" sz="quarter" idx="18"/>
          </p:nvPr>
        </p:nvSpPr>
        <p:spPr>
          <a:xfrm>
            <a:off x="2607619" y="4604472"/>
            <a:ext cx="1852355" cy="1562154"/>
          </a:xfrm>
        </p:spPr>
        <p:txBody>
          <a:bodyPr anchor="t">
            <a:normAutofit/>
          </a:bodyPr>
          <a:lstStyle>
            <a:lvl1pPr marL="0" indent="0" algn="ctr">
              <a:buNone/>
              <a:defRPr sz="1050"/>
            </a:lvl1pPr>
          </a:lstStyle>
          <a:p>
            <a:pPr lvl="0"/>
            <a:r>
              <a:rPr lang="en-US" noProof="0"/>
              <a:t>Click to edit Master text styles</a:t>
            </a:r>
          </a:p>
        </p:txBody>
      </p:sp>
      <p:sp>
        <p:nvSpPr>
          <p:cNvPr id="18" name="Text Placeholder 8">
            <a:extLst>
              <a:ext uri="{FF2B5EF4-FFF2-40B4-BE49-F238E27FC236}">
                <a16:creationId xmlns:a16="http://schemas.microsoft.com/office/drawing/2014/main" id="{DA05F0E8-C4BA-4839-9D3B-C830E7398021}"/>
              </a:ext>
            </a:extLst>
          </p:cNvPr>
          <p:cNvSpPr>
            <a:spLocks noGrp="1"/>
          </p:cNvSpPr>
          <p:nvPr>
            <p:ph type="body" sz="quarter" idx="19"/>
          </p:nvPr>
        </p:nvSpPr>
        <p:spPr>
          <a:xfrm>
            <a:off x="4742152" y="4601529"/>
            <a:ext cx="1852355" cy="1562154"/>
          </a:xfrm>
        </p:spPr>
        <p:txBody>
          <a:bodyPr anchor="t">
            <a:normAutofit/>
          </a:bodyPr>
          <a:lstStyle>
            <a:lvl1pPr marL="0" indent="0" algn="ctr">
              <a:buNone/>
              <a:defRPr sz="1050"/>
            </a:lvl1pPr>
          </a:lstStyle>
          <a:p>
            <a:pPr lvl="0"/>
            <a:r>
              <a:rPr lang="en-US" noProof="0"/>
              <a:t>Click to edit Master text styles</a:t>
            </a:r>
          </a:p>
        </p:txBody>
      </p:sp>
      <p:sp>
        <p:nvSpPr>
          <p:cNvPr id="19" name="Text Placeholder 8">
            <a:extLst>
              <a:ext uri="{FF2B5EF4-FFF2-40B4-BE49-F238E27FC236}">
                <a16:creationId xmlns:a16="http://schemas.microsoft.com/office/drawing/2014/main" id="{3BDE5625-360A-435B-8812-2FFD30C937B1}"/>
              </a:ext>
            </a:extLst>
          </p:cNvPr>
          <p:cNvSpPr>
            <a:spLocks noGrp="1"/>
          </p:cNvSpPr>
          <p:nvPr>
            <p:ph type="body" sz="quarter" idx="20"/>
          </p:nvPr>
        </p:nvSpPr>
        <p:spPr>
          <a:xfrm>
            <a:off x="6876687" y="4597346"/>
            <a:ext cx="1852355" cy="1562154"/>
          </a:xfrm>
        </p:spPr>
        <p:txBody>
          <a:bodyPr anchor="t">
            <a:normAutofit/>
          </a:bodyPr>
          <a:lstStyle>
            <a:lvl1pPr marL="0" indent="0" algn="ctr">
              <a:buNone/>
              <a:defRPr sz="1050"/>
            </a:lvl1pPr>
          </a:lstStyle>
          <a:p>
            <a:pPr lvl="0"/>
            <a:r>
              <a:rPr lang="en-US" noProof="0"/>
              <a:t>Click to edit Master text styles</a:t>
            </a:r>
          </a:p>
        </p:txBody>
      </p:sp>
      <p:sp>
        <p:nvSpPr>
          <p:cNvPr id="12" name="Title 1">
            <a:extLst>
              <a:ext uri="{FF2B5EF4-FFF2-40B4-BE49-F238E27FC236}">
                <a16:creationId xmlns:a16="http://schemas.microsoft.com/office/drawing/2014/main" id="{95B2C2DA-ADF3-D44B-8824-9B44E01F747F}"/>
              </a:ext>
            </a:extLst>
          </p:cNvPr>
          <p:cNvSpPr>
            <a:spLocks noGrp="1"/>
          </p:cNvSpPr>
          <p:nvPr>
            <p:ph type="title" hasCustomPrompt="1"/>
          </p:nvPr>
        </p:nvSpPr>
        <p:spPr>
          <a:xfrm>
            <a:off x="501407" y="358611"/>
            <a:ext cx="8141186" cy="804759"/>
          </a:xfrm>
        </p:spPr>
        <p:txBody>
          <a:bodyPr lIns="0" anchor="b">
            <a:normAutofit/>
          </a:bodyPr>
          <a:lstStyle>
            <a:lvl1pPr algn="ctr">
              <a:defRPr sz="3000" b="1"/>
            </a:lvl1pPr>
          </a:lstStyle>
          <a:p>
            <a:r>
              <a:rPr lang="en-US" noProof="0"/>
              <a:t>Click to Add Slide Title Here</a:t>
            </a:r>
          </a:p>
        </p:txBody>
      </p:sp>
      <p:sp>
        <p:nvSpPr>
          <p:cNvPr id="15" name="Text Placeholder 6">
            <a:extLst>
              <a:ext uri="{FF2B5EF4-FFF2-40B4-BE49-F238E27FC236}">
                <a16:creationId xmlns:a16="http://schemas.microsoft.com/office/drawing/2014/main" id="{A4E9B315-244E-41A8-B655-63FCC22CCF4C}"/>
              </a:ext>
            </a:extLst>
          </p:cNvPr>
          <p:cNvSpPr>
            <a:spLocks noGrp="1"/>
          </p:cNvSpPr>
          <p:nvPr>
            <p:ph type="body" sz="quarter" idx="11"/>
          </p:nvPr>
        </p:nvSpPr>
        <p:spPr>
          <a:xfrm>
            <a:off x="501408" y="1489702"/>
            <a:ext cx="8141186" cy="731691"/>
          </a:xfrm>
        </p:spPr>
        <p:txBody>
          <a:bodyPr lIns="0">
            <a:noAutofit/>
          </a:bodyPr>
          <a:lstStyle>
            <a:lvl1pPr marL="0" indent="0" algn="ctr">
              <a:lnSpc>
                <a:spcPct val="100000"/>
              </a:lnSpc>
              <a:buNone/>
              <a:defRPr sz="1050">
                <a:latin typeface="+mj-lt"/>
                <a:cs typeface="Arial" panose="020B0604020202020204" pitchFamily="34" charset="0"/>
              </a:defRPr>
            </a:lvl1pPr>
          </a:lstStyle>
          <a:p>
            <a:pPr lvl="0"/>
            <a:r>
              <a:rPr lang="en-US" noProof="0"/>
              <a:t>Click to edit Master text styles</a:t>
            </a:r>
          </a:p>
        </p:txBody>
      </p:sp>
      <p:sp>
        <p:nvSpPr>
          <p:cNvPr id="17" name="Shape 62" title="Decorative">
            <a:extLst>
              <a:ext uri="{FF2B5EF4-FFF2-40B4-BE49-F238E27FC236}">
                <a16:creationId xmlns:a16="http://schemas.microsoft.com/office/drawing/2014/main" id="{E1A23DB6-E067-4A30-8C4B-98B452428518}"/>
              </a:ext>
            </a:extLst>
          </p:cNvPr>
          <p:cNvSpPr/>
          <p:nvPr userDrawn="1"/>
        </p:nvSpPr>
        <p:spPr>
          <a:xfrm rot="16200000" flipV="1">
            <a:off x="4572000" y="496184"/>
            <a:ext cx="0" cy="1641604"/>
          </a:xfrm>
          <a:prstGeom prst="line">
            <a:avLst/>
          </a:prstGeom>
          <a:ln w="76200">
            <a:solidFill>
              <a:schemeClr val="accent1">
                <a:lumMod val="60000"/>
                <a:lumOff val="40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lang="en-US" sz="1125" noProof="0" dirty="0"/>
          </a:p>
        </p:txBody>
      </p:sp>
      <p:sp>
        <p:nvSpPr>
          <p:cNvPr id="20" name="Oval 19">
            <a:extLst>
              <a:ext uri="{FF2B5EF4-FFF2-40B4-BE49-F238E27FC236}">
                <a16:creationId xmlns:a16="http://schemas.microsoft.com/office/drawing/2014/main" id="{7D7457D0-C252-49A3-9635-C29B38A49BDC}"/>
              </a:ext>
            </a:extLst>
          </p:cNvPr>
          <p:cNvSpPr/>
          <p:nvPr userDrawn="1"/>
        </p:nvSpPr>
        <p:spPr>
          <a:xfrm>
            <a:off x="884719" y="3047656"/>
            <a:ext cx="1029087" cy="13721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21" name="Oval 20">
            <a:extLst>
              <a:ext uri="{FF2B5EF4-FFF2-40B4-BE49-F238E27FC236}">
                <a16:creationId xmlns:a16="http://schemas.microsoft.com/office/drawing/2014/main" id="{566715FF-568E-4151-A75B-79EC2EC52AED}"/>
              </a:ext>
            </a:extLst>
          </p:cNvPr>
          <p:cNvSpPr/>
          <p:nvPr userDrawn="1"/>
        </p:nvSpPr>
        <p:spPr>
          <a:xfrm>
            <a:off x="3019253" y="3047656"/>
            <a:ext cx="1029087" cy="13721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22" name="Oval 21">
            <a:extLst>
              <a:ext uri="{FF2B5EF4-FFF2-40B4-BE49-F238E27FC236}">
                <a16:creationId xmlns:a16="http://schemas.microsoft.com/office/drawing/2014/main" id="{EE41CAAB-44C4-48D7-80E1-3BF0D8006A5A}"/>
              </a:ext>
            </a:extLst>
          </p:cNvPr>
          <p:cNvSpPr/>
          <p:nvPr userDrawn="1"/>
        </p:nvSpPr>
        <p:spPr>
          <a:xfrm>
            <a:off x="5153786" y="3047656"/>
            <a:ext cx="1029087" cy="13721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23" name="Oval 22">
            <a:extLst>
              <a:ext uri="{FF2B5EF4-FFF2-40B4-BE49-F238E27FC236}">
                <a16:creationId xmlns:a16="http://schemas.microsoft.com/office/drawing/2014/main" id="{3251A171-181E-416A-9BB8-F6DBEB470707}"/>
              </a:ext>
            </a:extLst>
          </p:cNvPr>
          <p:cNvSpPr/>
          <p:nvPr userDrawn="1"/>
        </p:nvSpPr>
        <p:spPr>
          <a:xfrm>
            <a:off x="7288321" y="3047656"/>
            <a:ext cx="1029087" cy="13721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24" name="Picture Placeholder 3">
            <a:extLst>
              <a:ext uri="{FF2B5EF4-FFF2-40B4-BE49-F238E27FC236}">
                <a16:creationId xmlns:a16="http://schemas.microsoft.com/office/drawing/2014/main" id="{FE6EF7CF-2190-49FE-8BAE-D2863ECD5CAD}"/>
              </a:ext>
            </a:extLst>
          </p:cNvPr>
          <p:cNvSpPr>
            <a:spLocks noGrp="1"/>
          </p:cNvSpPr>
          <p:nvPr>
            <p:ph type="pic" sz="quarter" idx="21"/>
          </p:nvPr>
        </p:nvSpPr>
        <p:spPr>
          <a:xfrm>
            <a:off x="1046644" y="3263556"/>
            <a:ext cx="705237" cy="940316"/>
          </a:xfrm>
        </p:spPr>
        <p:txBody>
          <a:bodyPr anchor="t">
            <a:normAutofit/>
          </a:bodyPr>
          <a:lstStyle>
            <a:lvl1pPr marL="0" indent="0" algn="ctr">
              <a:buNone/>
              <a:defRPr sz="900">
                <a:solidFill>
                  <a:schemeClr val="bg1"/>
                </a:solidFill>
              </a:defRPr>
            </a:lvl1pPr>
          </a:lstStyle>
          <a:p>
            <a:r>
              <a:rPr lang="en-US" noProof="0"/>
              <a:t>Click icon to add picture</a:t>
            </a:r>
            <a:endParaRPr lang="en-US" noProof="0" dirty="0"/>
          </a:p>
        </p:txBody>
      </p:sp>
      <p:sp>
        <p:nvSpPr>
          <p:cNvPr id="25" name="Picture Placeholder 3">
            <a:extLst>
              <a:ext uri="{FF2B5EF4-FFF2-40B4-BE49-F238E27FC236}">
                <a16:creationId xmlns:a16="http://schemas.microsoft.com/office/drawing/2014/main" id="{47D99824-ECF4-4A44-A7CE-84F3AC262C34}"/>
              </a:ext>
            </a:extLst>
          </p:cNvPr>
          <p:cNvSpPr>
            <a:spLocks noGrp="1"/>
          </p:cNvSpPr>
          <p:nvPr>
            <p:ph type="pic" sz="quarter" idx="22"/>
          </p:nvPr>
        </p:nvSpPr>
        <p:spPr>
          <a:xfrm>
            <a:off x="3161194" y="3263556"/>
            <a:ext cx="705237" cy="940316"/>
          </a:xfrm>
        </p:spPr>
        <p:txBody>
          <a:bodyPr anchor="t">
            <a:normAutofit/>
          </a:bodyPr>
          <a:lstStyle>
            <a:lvl1pPr marL="0" indent="0" algn="ctr">
              <a:buNone/>
              <a:defRPr sz="900">
                <a:solidFill>
                  <a:schemeClr val="bg1"/>
                </a:solidFill>
              </a:defRPr>
            </a:lvl1pPr>
          </a:lstStyle>
          <a:p>
            <a:r>
              <a:rPr lang="en-US" noProof="0"/>
              <a:t>Click icon to add picture</a:t>
            </a:r>
            <a:endParaRPr lang="en-US" noProof="0" dirty="0"/>
          </a:p>
        </p:txBody>
      </p:sp>
      <p:sp>
        <p:nvSpPr>
          <p:cNvPr id="26" name="Picture Placeholder 3">
            <a:extLst>
              <a:ext uri="{FF2B5EF4-FFF2-40B4-BE49-F238E27FC236}">
                <a16:creationId xmlns:a16="http://schemas.microsoft.com/office/drawing/2014/main" id="{F1AE9D02-1431-4CC3-8919-5D21732C45C5}"/>
              </a:ext>
            </a:extLst>
          </p:cNvPr>
          <p:cNvSpPr>
            <a:spLocks noGrp="1"/>
          </p:cNvSpPr>
          <p:nvPr>
            <p:ph type="pic" sz="quarter" idx="23"/>
          </p:nvPr>
        </p:nvSpPr>
        <p:spPr>
          <a:xfrm>
            <a:off x="5323369" y="3263556"/>
            <a:ext cx="705237" cy="940316"/>
          </a:xfrm>
        </p:spPr>
        <p:txBody>
          <a:bodyPr anchor="t">
            <a:normAutofit/>
          </a:bodyPr>
          <a:lstStyle>
            <a:lvl1pPr marL="0" indent="0" algn="ctr">
              <a:buNone/>
              <a:defRPr sz="900">
                <a:solidFill>
                  <a:schemeClr val="bg1"/>
                </a:solidFill>
              </a:defRPr>
            </a:lvl1pPr>
          </a:lstStyle>
          <a:p>
            <a:r>
              <a:rPr lang="en-US" noProof="0"/>
              <a:t>Click icon to add picture</a:t>
            </a:r>
            <a:endParaRPr lang="en-US" noProof="0" dirty="0"/>
          </a:p>
        </p:txBody>
      </p:sp>
      <p:sp>
        <p:nvSpPr>
          <p:cNvPr id="27" name="Picture Placeholder 3">
            <a:extLst>
              <a:ext uri="{FF2B5EF4-FFF2-40B4-BE49-F238E27FC236}">
                <a16:creationId xmlns:a16="http://schemas.microsoft.com/office/drawing/2014/main" id="{69207058-4EB8-4D3C-B236-53DC24F30D93}"/>
              </a:ext>
            </a:extLst>
          </p:cNvPr>
          <p:cNvSpPr>
            <a:spLocks noGrp="1"/>
          </p:cNvSpPr>
          <p:nvPr>
            <p:ph type="pic" sz="quarter" idx="24"/>
          </p:nvPr>
        </p:nvSpPr>
        <p:spPr>
          <a:xfrm>
            <a:off x="7466494" y="3263556"/>
            <a:ext cx="705237" cy="940316"/>
          </a:xfrm>
        </p:spPr>
        <p:txBody>
          <a:bodyPr anchor="t">
            <a:normAutofit/>
          </a:bodyPr>
          <a:lstStyle>
            <a:lvl1pPr marL="0" indent="0" algn="ctr">
              <a:buNone/>
              <a:defRPr sz="900">
                <a:solidFill>
                  <a:schemeClr val="bg1"/>
                </a:solidFill>
              </a:defRPr>
            </a:lvl1pPr>
          </a:lstStyle>
          <a:p>
            <a:r>
              <a:rPr lang="en-US" noProof="0"/>
              <a:t>Click icon to add picture</a:t>
            </a:r>
            <a:endParaRPr lang="en-US" noProof="0" dirty="0"/>
          </a:p>
        </p:txBody>
      </p:sp>
    </p:spTree>
    <p:extLst>
      <p:ext uri="{BB962C8B-B14F-4D97-AF65-F5344CB8AC3E}">
        <p14:creationId xmlns:p14="http://schemas.microsoft.com/office/powerpoint/2010/main" val="1176571736"/>
      </p:ext>
    </p:extLst>
  </p:cSld>
  <p:clrMapOvr>
    <a:masterClrMapping/>
  </p:clrMapOvr>
  <p:extLst>
    <p:ext uri="{DCECCB84-F9BA-43D5-87BE-67443E8EF086}">
      <p15:sldGuideLst xmlns:p15="http://schemas.microsoft.com/office/powerpoint/2012/main">
        <p15:guide id="1" orient="horz" pos="2160">
          <p15:clr>
            <a:srgbClr val="FBAE40"/>
          </p15:clr>
        </p15:guide>
        <p15:guide id="2" pos="2898">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Image and Content">
    <p:spTree>
      <p:nvGrpSpPr>
        <p:cNvPr id="1" name=""/>
        <p:cNvGrpSpPr/>
        <p:nvPr/>
      </p:nvGrpSpPr>
      <p:grpSpPr>
        <a:xfrm>
          <a:off x="0" y="0"/>
          <a:ext cx="0" cy="0"/>
          <a:chOff x="0" y="0"/>
          <a:chExt cx="0" cy="0"/>
        </a:xfrm>
      </p:grpSpPr>
      <p:sp>
        <p:nvSpPr>
          <p:cNvPr id="7" name="Rectangle 6" title="Decorative">
            <a:extLst>
              <a:ext uri="{FF2B5EF4-FFF2-40B4-BE49-F238E27FC236}">
                <a16:creationId xmlns:a16="http://schemas.microsoft.com/office/drawing/2014/main" id="{BC0DB138-926E-4EF2-BFC2-93D610E35703}"/>
              </a:ext>
            </a:extLst>
          </p:cNvPr>
          <p:cNvSpPr/>
          <p:nvPr userDrawn="1"/>
        </p:nvSpPr>
        <p:spPr>
          <a:xfrm>
            <a:off x="4600575" y="1"/>
            <a:ext cx="4543425" cy="6857995"/>
          </a:xfrm>
          <a:prstGeom prst="rect">
            <a:avLst/>
          </a:prstGeom>
          <a:solidFill>
            <a:srgbClr val="DFE3E9"/>
          </a:solidFill>
        </p:spPr>
        <p:txBody>
          <a:bodyPr vert="horz" lIns="972000" tIns="34290" rIns="324000" bIns="34290" rtlCol="0" anchor="ctr">
            <a:normAutofit/>
          </a:bodyPr>
          <a:lstStyle/>
          <a:p>
            <a:pPr lvl="0" indent="0">
              <a:lnSpc>
                <a:spcPct val="100000"/>
              </a:lnSpc>
              <a:spcBef>
                <a:spcPts val="750"/>
              </a:spcBef>
              <a:buFontTx/>
              <a:buNone/>
            </a:pPr>
            <a:endParaRPr lang="en-US" sz="1050" b="0" i="0" spc="0" noProof="0" dirty="0">
              <a:solidFill>
                <a:schemeClr val="tx2"/>
              </a:solidFill>
              <a:latin typeface="Arial" panose="020B0604020202020204" pitchFamily="34" charset="0"/>
              <a:cs typeface="Arial" panose="020B0604020202020204" pitchFamily="34" charset="0"/>
            </a:endParaRPr>
          </a:p>
        </p:txBody>
      </p:sp>
      <p:sp>
        <p:nvSpPr>
          <p:cNvPr id="10" name="Title 1">
            <a:extLst>
              <a:ext uri="{FF2B5EF4-FFF2-40B4-BE49-F238E27FC236}">
                <a16:creationId xmlns:a16="http://schemas.microsoft.com/office/drawing/2014/main" id="{95B2C2DA-ADF3-D44B-8824-9B44E01F747F}"/>
              </a:ext>
            </a:extLst>
          </p:cNvPr>
          <p:cNvSpPr>
            <a:spLocks noGrp="1"/>
          </p:cNvSpPr>
          <p:nvPr>
            <p:ph type="title" hasCustomPrompt="1"/>
          </p:nvPr>
        </p:nvSpPr>
        <p:spPr>
          <a:xfrm>
            <a:off x="630793" y="2234610"/>
            <a:ext cx="3006328" cy="1395208"/>
          </a:xfrm>
        </p:spPr>
        <p:txBody>
          <a:bodyPr lIns="0" anchor="b"/>
          <a:lstStyle>
            <a:lvl1pPr>
              <a:defRPr b="1"/>
            </a:lvl1pPr>
          </a:lstStyle>
          <a:p>
            <a:r>
              <a:rPr lang="en-US" noProof="0"/>
              <a:t>Click to Add Slide Title Here</a:t>
            </a:r>
          </a:p>
        </p:txBody>
      </p:sp>
      <p:sp>
        <p:nvSpPr>
          <p:cNvPr id="17" name="Text Placeholder 11">
            <a:extLst>
              <a:ext uri="{FF2B5EF4-FFF2-40B4-BE49-F238E27FC236}">
                <a16:creationId xmlns:a16="http://schemas.microsoft.com/office/drawing/2014/main" id="{6CAA743B-32D9-CE44-9E46-D38DB57EFACE}"/>
              </a:ext>
            </a:extLst>
          </p:cNvPr>
          <p:cNvSpPr>
            <a:spLocks noGrp="1"/>
          </p:cNvSpPr>
          <p:nvPr>
            <p:ph type="body" sz="quarter" idx="12" hasCustomPrompt="1"/>
          </p:nvPr>
        </p:nvSpPr>
        <p:spPr>
          <a:xfrm>
            <a:off x="630794" y="3695480"/>
            <a:ext cx="3006328" cy="602887"/>
          </a:xfrm>
        </p:spPr>
        <p:txBody>
          <a:bodyPr lIns="0" anchor="t">
            <a:normAutofit/>
          </a:bodyPr>
          <a:lstStyle>
            <a:lvl1pPr marL="0" indent="0">
              <a:buNone/>
              <a:defRPr sz="1050" spc="225">
                <a:solidFill>
                  <a:schemeClr val="tx2"/>
                </a:solidFill>
                <a:latin typeface="+mj-lt"/>
              </a:defRPr>
            </a:lvl1pPr>
            <a:lvl2pPr>
              <a:defRPr sz="825">
                <a:solidFill>
                  <a:schemeClr val="tx2"/>
                </a:solidFill>
              </a:defRPr>
            </a:lvl2pPr>
            <a:lvl3pPr>
              <a:defRPr sz="788">
                <a:solidFill>
                  <a:schemeClr val="tx2"/>
                </a:solidFill>
              </a:defRPr>
            </a:lvl3pPr>
            <a:lvl4pPr>
              <a:defRPr sz="750">
                <a:solidFill>
                  <a:schemeClr val="tx2"/>
                </a:solidFill>
              </a:defRPr>
            </a:lvl4pPr>
            <a:lvl5pPr>
              <a:defRPr sz="750">
                <a:solidFill>
                  <a:schemeClr val="tx2"/>
                </a:solidFill>
              </a:defRPr>
            </a:lvl5pPr>
          </a:lstStyle>
          <a:p>
            <a:pPr lvl="0"/>
            <a:r>
              <a:rPr lang="en-US" noProof="0"/>
              <a:t>SUBTITLE HERE</a:t>
            </a:r>
          </a:p>
        </p:txBody>
      </p:sp>
      <p:sp>
        <p:nvSpPr>
          <p:cNvPr id="6" name="Picture Placeholder 5" title="Decorative">
            <a:extLst>
              <a:ext uri="{FF2B5EF4-FFF2-40B4-BE49-F238E27FC236}">
                <a16:creationId xmlns:a16="http://schemas.microsoft.com/office/drawing/2014/main" id="{8C7AA169-6546-4620-BD7B-7B36553C28F7}"/>
              </a:ext>
            </a:extLst>
          </p:cNvPr>
          <p:cNvSpPr>
            <a:spLocks noGrp="1"/>
          </p:cNvSpPr>
          <p:nvPr>
            <p:ph type="pic" sz="quarter" idx="13"/>
          </p:nvPr>
        </p:nvSpPr>
        <p:spPr>
          <a:xfrm>
            <a:off x="4952192" y="954225"/>
            <a:ext cx="730319" cy="973759"/>
          </a:xfrm>
          <a:prstGeom prst="ellipse">
            <a:avLst/>
          </a:prstGeom>
          <a:noFill/>
          <a:ln w="38100">
            <a:noFill/>
          </a:ln>
        </p:spPr>
        <p:txBody>
          <a:bodyPr>
            <a:normAutofit/>
          </a:bodyPr>
          <a:lstStyle>
            <a:lvl1pPr>
              <a:defRPr sz="600"/>
            </a:lvl1pPr>
          </a:lstStyle>
          <a:p>
            <a:r>
              <a:rPr lang="en-US" noProof="0"/>
              <a:t>Click icon to add picture</a:t>
            </a:r>
            <a:endParaRPr lang="en-US" noProof="0" dirty="0"/>
          </a:p>
        </p:txBody>
      </p:sp>
      <p:sp>
        <p:nvSpPr>
          <p:cNvPr id="11" name="Picture Placeholder 5" title="Decorative">
            <a:extLst>
              <a:ext uri="{FF2B5EF4-FFF2-40B4-BE49-F238E27FC236}">
                <a16:creationId xmlns:a16="http://schemas.microsoft.com/office/drawing/2014/main" id="{CE9C16DA-A24B-4516-BCC8-C747730478D8}"/>
              </a:ext>
            </a:extLst>
          </p:cNvPr>
          <p:cNvSpPr>
            <a:spLocks noGrp="1"/>
          </p:cNvSpPr>
          <p:nvPr>
            <p:ph type="pic" sz="quarter" idx="14"/>
          </p:nvPr>
        </p:nvSpPr>
        <p:spPr>
          <a:xfrm>
            <a:off x="4952192" y="2245736"/>
            <a:ext cx="730319" cy="973759"/>
          </a:xfrm>
          <a:prstGeom prst="ellipse">
            <a:avLst/>
          </a:prstGeom>
          <a:noFill/>
          <a:ln w="38100">
            <a:noFill/>
          </a:ln>
        </p:spPr>
        <p:txBody>
          <a:bodyPr vert="horz" lIns="91440" tIns="45720" rIns="91440" bIns="45720" rtlCol="0">
            <a:normAutofit/>
          </a:bodyPr>
          <a:lstStyle>
            <a:lvl1pPr>
              <a:defRPr lang="en-US" sz="600" dirty="0"/>
            </a:lvl1pPr>
          </a:lstStyle>
          <a:p>
            <a:pPr lvl="0"/>
            <a:r>
              <a:rPr lang="en-US" noProof="0"/>
              <a:t>Click icon to add picture</a:t>
            </a:r>
            <a:endParaRPr lang="en-US" noProof="0" dirty="0"/>
          </a:p>
        </p:txBody>
      </p:sp>
      <p:sp>
        <p:nvSpPr>
          <p:cNvPr id="13" name="Picture Placeholder 5" title="Decorative">
            <a:extLst>
              <a:ext uri="{FF2B5EF4-FFF2-40B4-BE49-F238E27FC236}">
                <a16:creationId xmlns:a16="http://schemas.microsoft.com/office/drawing/2014/main" id="{A498122E-BB6F-4765-B85E-6410B9CE17AC}"/>
              </a:ext>
            </a:extLst>
          </p:cNvPr>
          <p:cNvSpPr>
            <a:spLocks noGrp="1"/>
          </p:cNvSpPr>
          <p:nvPr>
            <p:ph type="pic" sz="quarter" idx="15"/>
          </p:nvPr>
        </p:nvSpPr>
        <p:spPr>
          <a:xfrm>
            <a:off x="4952192" y="3537247"/>
            <a:ext cx="730319" cy="973759"/>
          </a:xfrm>
          <a:prstGeom prst="ellipse">
            <a:avLst/>
          </a:prstGeom>
          <a:noFill/>
          <a:ln w="38100">
            <a:noFill/>
          </a:ln>
        </p:spPr>
        <p:txBody>
          <a:bodyPr vert="horz" lIns="91440" tIns="45720" rIns="91440" bIns="45720" rtlCol="0">
            <a:normAutofit/>
          </a:bodyPr>
          <a:lstStyle>
            <a:lvl1pPr>
              <a:defRPr lang="en-US" sz="600" dirty="0"/>
            </a:lvl1pPr>
          </a:lstStyle>
          <a:p>
            <a:pPr lvl="0"/>
            <a:r>
              <a:rPr lang="en-US" noProof="0"/>
              <a:t>Click icon to add picture</a:t>
            </a:r>
            <a:endParaRPr lang="en-US" noProof="0" dirty="0"/>
          </a:p>
        </p:txBody>
      </p:sp>
      <p:sp>
        <p:nvSpPr>
          <p:cNvPr id="14" name="Picture Placeholder 5" title="Decorative">
            <a:extLst>
              <a:ext uri="{FF2B5EF4-FFF2-40B4-BE49-F238E27FC236}">
                <a16:creationId xmlns:a16="http://schemas.microsoft.com/office/drawing/2014/main" id="{D19B2F25-5E98-4166-8476-BE599D16121D}"/>
              </a:ext>
            </a:extLst>
          </p:cNvPr>
          <p:cNvSpPr>
            <a:spLocks noGrp="1"/>
          </p:cNvSpPr>
          <p:nvPr>
            <p:ph type="pic" sz="quarter" idx="16"/>
          </p:nvPr>
        </p:nvSpPr>
        <p:spPr>
          <a:xfrm>
            <a:off x="4952192" y="4828758"/>
            <a:ext cx="730319" cy="973759"/>
          </a:xfrm>
          <a:prstGeom prst="ellipse">
            <a:avLst/>
          </a:prstGeom>
          <a:noFill/>
          <a:ln w="38100">
            <a:noFill/>
          </a:ln>
        </p:spPr>
        <p:txBody>
          <a:bodyPr vert="horz" lIns="91440" tIns="45720" rIns="91440" bIns="45720" rtlCol="0">
            <a:normAutofit/>
          </a:bodyPr>
          <a:lstStyle>
            <a:lvl1pPr>
              <a:defRPr lang="en-US" sz="600" dirty="0"/>
            </a:lvl1pPr>
          </a:lstStyle>
          <a:p>
            <a:pPr lvl="0"/>
            <a:r>
              <a:rPr lang="en-US" noProof="0"/>
              <a:t>Click icon to add picture</a:t>
            </a:r>
            <a:endParaRPr lang="en-US" noProof="0" dirty="0"/>
          </a:p>
        </p:txBody>
      </p:sp>
      <p:sp>
        <p:nvSpPr>
          <p:cNvPr id="9" name="Text Placeholder 8">
            <a:extLst>
              <a:ext uri="{FF2B5EF4-FFF2-40B4-BE49-F238E27FC236}">
                <a16:creationId xmlns:a16="http://schemas.microsoft.com/office/drawing/2014/main" id="{A985C547-771F-4BD4-ADA8-B270DC50BDBC}"/>
              </a:ext>
            </a:extLst>
          </p:cNvPr>
          <p:cNvSpPr>
            <a:spLocks noGrp="1"/>
          </p:cNvSpPr>
          <p:nvPr>
            <p:ph type="body" sz="quarter" idx="17"/>
          </p:nvPr>
        </p:nvSpPr>
        <p:spPr>
          <a:xfrm>
            <a:off x="5788742" y="1074809"/>
            <a:ext cx="2983236" cy="731694"/>
          </a:xfrm>
        </p:spPr>
        <p:txBody>
          <a:bodyPr anchor="ctr">
            <a:normAutofit/>
          </a:bodyPr>
          <a:lstStyle>
            <a:lvl1pPr marL="0" indent="0">
              <a:buNone/>
              <a:defRPr sz="1050"/>
            </a:lvl1pPr>
          </a:lstStyle>
          <a:p>
            <a:pPr lvl="0"/>
            <a:r>
              <a:rPr lang="en-US" noProof="0"/>
              <a:t>Click to edit Master text styles</a:t>
            </a:r>
          </a:p>
        </p:txBody>
      </p:sp>
      <p:sp>
        <p:nvSpPr>
          <p:cNvPr id="16" name="Text Placeholder 8">
            <a:extLst>
              <a:ext uri="{FF2B5EF4-FFF2-40B4-BE49-F238E27FC236}">
                <a16:creationId xmlns:a16="http://schemas.microsoft.com/office/drawing/2014/main" id="{5726DA1D-D34F-4505-9722-98586A88D858}"/>
              </a:ext>
            </a:extLst>
          </p:cNvPr>
          <p:cNvSpPr>
            <a:spLocks noGrp="1"/>
          </p:cNvSpPr>
          <p:nvPr>
            <p:ph type="body" sz="quarter" idx="18"/>
          </p:nvPr>
        </p:nvSpPr>
        <p:spPr>
          <a:xfrm>
            <a:off x="5788742" y="2365537"/>
            <a:ext cx="2983236" cy="731694"/>
          </a:xfrm>
        </p:spPr>
        <p:txBody>
          <a:bodyPr anchor="ctr">
            <a:normAutofit/>
          </a:bodyPr>
          <a:lstStyle>
            <a:lvl1pPr marL="0" indent="0">
              <a:buNone/>
              <a:defRPr sz="1050"/>
            </a:lvl1pPr>
          </a:lstStyle>
          <a:p>
            <a:pPr lvl="0"/>
            <a:r>
              <a:rPr lang="en-US" noProof="0"/>
              <a:t>Click to edit Master text styles</a:t>
            </a:r>
          </a:p>
        </p:txBody>
      </p:sp>
      <p:sp>
        <p:nvSpPr>
          <p:cNvPr id="18" name="Text Placeholder 8">
            <a:extLst>
              <a:ext uri="{FF2B5EF4-FFF2-40B4-BE49-F238E27FC236}">
                <a16:creationId xmlns:a16="http://schemas.microsoft.com/office/drawing/2014/main" id="{DA05F0E8-C4BA-4839-9D3B-C830E7398021}"/>
              </a:ext>
            </a:extLst>
          </p:cNvPr>
          <p:cNvSpPr>
            <a:spLocks noGrp="1"/>
          </p:cNvSpPr>
          <p:nvPr>
            <p:ph type="body" sz="quarter" idx="19"/>
          </p:nvPr>
        </p:nvSpPr>
        <p:spPr>
          <a:xfrm>
            <a:off x="5788742" y="3656265"/>
            <a:ext cx="2983236" cy="731694"/>
          </a:xfrm>
        </p:spPr>
        <p:txBody>
          <a:bodyPr anchor="ctr">
            <a:normAutofit/>
          </a:bodyPr>
          <a:lstStyle>
            <a:lvl1pPr marL="0" indent="0">
              <a:buNone/>
              <a:defRPr sz="1050"/>
            </a:lvl1pPr>
          </a:lstStyle>
          <a:p>
            <a:pPr lvl="0"/>
            <a:r>
              <a:rPr lang="en-US" noProof="0"/>
              <a:t>Click to edit Master text styles</a:t>
            </a:r>
          </a:p>
        </p:txBody>
      </p:sp>
      <p:sp>
        <p:nvSpPr>
          <p:cNvPr id="19" name="Text Placeholder 8">
            <a:extLst>
              <a:ext uri="{FF2B5EF4-FFF2-40B4-BE49-F238E27FC236}">
                <a16:creationId xmlns:a16="http://schemas.microsoft.com/office/drawing/2014/main" id="{3BDE5625-360A-435B-8812-2FFD30C937B1}"/>
              </a:ext>
            </a:extLst>
          </p:cNvPr>
          <p:cNvSpPr>
            <a:spLocks noGrp="1"/>
          </p:cNvSpPr>
          <p:nvPr>
            <p:ph type="body" sz="quarter" idx="20"/>
          </p:nvPr>
        </p:nvSpPr>
        <p:spPr>
          <a:xfrm>
            <a:off x="5788742" y="4946994"/>
            <a:ext cx="2983236" cy="731694"/>
          </a:xfrm>
        </p:spPr>
        <p:txBody>
          <a:bodyPr anchor="ctr">
            <a:normAutofit/>
          </a:bodyPr>
          <a:lstStyle>
            <a:lvl1pPr marL="0" indent="0">
              <a:buNone/>
              <a:defRPr sz="1050"/>
            </a:lvl1pPr>
          </a:lstStyle>
          <a:p>
            <a:pPr lvl="0"/>
            <a:r>
              <a:rPr lang="en-US" noProof="0"/>
              <a:t>Click to edit Master text styles</a:t>
            </a:r>
          </a:p>
        </p:txBody>
      </p:sp>
      <p:sp>
        <p:nvSpPr>
          <p:cNvPr id="15" name="Shape 62" title="Decorative">
            <a:extLst>
              <a:ext uri="{FF2B5EF4-FFF2-40B4-BE49-F238E27FC236}">
                <a16:creationId xmlns:a16="http://schemas.microsoft.com/office/drawing/2014/main" id="{E1A23DB6-E067-4A30-8C4B-98B452428518}"/>
              </a:ext>
            </a:extLst>
          </p:cNvPr>
          <p:cNvSpPr/>
          <p:nvPr userDrawn="1"/>
        </p:nvSpPr>
        <p:spPr>
          <a:xfrm rot="16200000" flipV="1">
            <a:off x="1438872" y="3549709"/>
            <a:ext cx="0" cy="1641604"/>
          </a:xfrm>
          <a:prstGeom prst="line">
            <a:avLst/>
          </a:prstGeom>
          <a:ln w="76200">
            <a:solidFill>
              <a:schemeClr val="accent4"/>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lang="en-US" sz="1125" noProof="0" dirty="0"/>
          </a:p>
        </p:txBody>
      </p:sp>
    </p:spTree>
    <p:extLst>
      <p:ext uri="{BB962C8B-B14F-4D97-AF65-F5344CB8AC3E}">
        <p14:creationId xmlns:p14="http://schemas.microsoft.com/office/powerpoint/2010/main" val="242385746"/>
      </p:ext>
    </p:extLst>
  </p:cSld>
  <p:clrMapOvr>
    <a:masterClrMapping/>
  </p:clrMapOvr>
  <p:extLst>
    <p:ext uri="{DCECCB84-F9BA-43D5-87BE-67443E8EF086}">
      <p15:sldGuideLst xmlns:p15="http://schemas.microsoft.com/office/powerpoint/2012/main">
        <p15:guide id="1" orient="horz" pos="2160">
          <p15:clr>
            <a:srgbClr val="FBAE40"/>
          </p15:clr>
        </p15:guide>
        <p15:guide id="2" pos="2898">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27_Custom Layout">
    <p:spTree>
      <p:nvGrpSpPr>
        <p:cNvPr id="1" name=""/>
        <p:cNvGrpSpPr/>
        <p:nvPr/>
      </p:nvGrpSpPr>
      <p:grpSpPr>
        <a:xfrm>
          <a:off x="0" y="0"/>
          <a:ext cx="0" cy="0"/>
          <a:chOff x="0" y="0"/>
          <a:chExt cx="0" cy="0"/>
        </a:xfrm>
      </p:grpSpPr>
      <p:sp>
        <p:nvSpPr>
          <p:cNvPr id="3" name="Rectangle 2" title="Decorative"/>
          <p:cNvSpPr/>
          <p:nvPr userDrawn="1"/>
        </p:nvSpPr>
        <p:spPr>
          <a:xfrm>
            <a:off x="0" y="1"/>
            <a:ext cx="9144000" cy="28096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a:extLst>
              <a:ext uri="{FF2B5EF4-FFF2-40B4-BE49-F238E27FC236}">
                <a16:creationId xmlns:a16="http://schemas.microsoft.com/office/drawing/2014/main" id="{A8FBBE79-9A2D-485C-A5FF-D6F6AFD2AFC3}"/>
              </a:ext>
            </a:extLst>
          </p:cNvPr>
          <p:cNvSpPr>
            <a:spLocks noGrp="1"/>
          </p:cNvSpPr>
          <p:nvPr>
            <p:ph type="title"/>
          </p:nvPr>
        </p:nvSpPr>
        <p:spPr>
          <a:xfrm>
            <a:off x="1135186" y="597068"/>
            <a:ext cx="6576469" cy="1149325"/>
          </a:xfrm>
        </p:spPr>
        <p:txBody>
          <a:bodyPr lIns="0"/>
          <a:lstStyle>
            <a:lvl1pPr algn="ctr">
              <a:defRPr>
                <a:solidFill>
                  <a:schemeClr val="bg1"/>
                </a:solidFill>
              </a:defRPr>
            </a:lvl1pPr>
          </a:lstStyle>
          <a:p>
            <a:r>
              <a:rPr lang="en-US"/>
              <a:t>Click to edit Master title style</a:t>
            </a:r>
            <a:endParaRPr lang="en-US" dirty="0"/>
          </a:p>
        </p:txBody>
      </p:sp>
      <p:sp>
        <p:nvSpPr>
          <p:cNvPr id="5" name="Picture Placeholder 4" title="Decorative">
            <a:extLst>
              <a:ext uri="{FF2B5EF4-FFF2-40B4-BE49-F238E27FC236}">
                <a16:creationId xmlns:a16="http://schemas.microsoft.com/office/drawing/2014/main" id="{0D8C8A61-C19F-4EF6-A991-5B6EFC5F7AFB}"/>
              </a:ext>
            </a:extLst>
          </p:cNvPr>
          <p:cNvSpPr>
            <a:spLocks noGrp="1"/>
          </p:cNvSpPr>
          <p:nvPr>
            <p:ph type="pic" sz="quarter" idx="11"/>
          </p:nvPr>
        </p:nvSpPr>
        <p:spPr>
          <a:xfrm>
            <a:off x="779153" y="3050995"/>
            <a:ext cx="1232538" cy="1643384"/>
          </a:xfrm>
          <a:prstGeom prst="rect">
            <a:avLst/>
          </a:prstGeom>
        </p:spPr>
        <p:txBody>
          <a:bodyPr/>
          <a:lstStyle/>
          <a:p>
            <a:r>
              <a:rPr lang="en-US"/>
              <a:t>Click icon to add picture</a:t>
            </a:r>
            <a:endParaRPr lang="en-US" dirty="0"/>
          </a:p>
        </p:txBody>
      </p:sp>
      <p:sp>
        <p:nvSpPr>
          <p:cNvPr id="6" name="Picture Placeholder 4" title="Decorative">
            <a:extLst>
              <a:ext uri="{FF2B5EF4-FFF2-40B4-BE49-F238E27FC236}">
                <a16:creationId xmlns:a16="http://schemas.microsoft.com/office/drawing/2014/main" id="{FB28CC40-CBF3-4E1C-841D-45C7739F95EE}"/>
              </a:ext>
            </a:extLst>
          </p:cNvPr>
          <p:cNvSpPr>
            <a:spLocks noGrp="1"/>
          </p:cNvSpPr>
          <p:nvPr>
            <p:ph type="pic" sz="quarter" idx="12"/>
          </p:nvPr>
        </p:nvSpPr>
        <p:spPr>
          <a:xfrm>
            <a:off x="2881698" y="3050995"/>
            <a:ext cx="1232538" cy="1643384"/>
          </a:xfrm>
          <a:prstGeom prst="rect">
            <a:avLst/>
          </a:prstGeom>
        </p:spPr>
        <p:txBody>
          <a:bodyPr/>
          <a:lstStyle/>
          <a:p>
            <a:r>
              <a:rPr lang="en-US"/>
              <a:t>Click icon to add picture</a:t>
            </a:r>
            <a:endParaRPr lang="en-US" dirty="0"/>
          </a:p>
        </p:txBody>
      </p:sp>
      <p:sp>
        <p:nvSpPr>
          <p:cNvPr id="7" name="Picture Placeholder 4" title="Decorative">
            <a:extLst>
              <a:ext uri="{FF2B5EF4-FFF2-40B4-BE49-F238E27FC236}">
                <a16:creationId xmlns:a16="http://schemas.microsoft.com/office/drawing/2014/main" id="{12606688-9042-46BE-82EA-2A9034C21250}"/>
              </a:ext>
            </a:extLst>
          </p:cNvPr>
          <p:cNvSpPr>
            <a:spLocks noGrp="1"/>
          </p:cNvSpPr>
          <p:nvPr>
            <p:ph type="pic" sz="quarter" idx="13"/>
          </p:nvPr>
        </p:nvSpPr>
        <p:spPr>
          <a:xfrm>
            <a:off x="4984243" y="3061267"/>
            <a:ext cx="1232538" cy="1643384"/>
          </a:xfrm>
          <a:prstGeom prst="rect">
            <a:avLst/>
          </a:prstGeom>
        </p:spPr>
        <p:txBody>
          <a:bodyPr/>
          <a:lstStyle/>
          <a:p>
            <a:r>
              <a:rPr lang="en-US"/>
              <a:t>Click icon to add picture</a:t>
            </a:r>
            <a:endParaRPr lang="en-US" dirty="0"/>
          </a:p>
        </p:txBody>
      </p:sp>
      <p:sp>
        <p:nvSpPr>
          <p:cNvPr id="8" name="Picture Placeholder 4" title="Decorative">
            <a:extLst>
              <a:ext uri="{FF2B5EF4-FFF2-40B4-BE49-F238E27FC236}">
                <a16:creationId xmlns:a16="http://schemas.microsoft.com/office/drawing/2014/main" id="{94A72397-DF36-48ED-9888-0827D143B9BE}"/>
              </a:ext>
            </a:extLst>
          </p:cNvPr>
          <p:cNvSpPr>
            <a:spLocks noGrp="1"/>
          </p:cNvSpPr>
          <p:nvPr>
            <p:ph type="pic" sz="quarter" idx="14"/>
          </p:nvPr>
        </p:nvSpPr>
        <p:spPr>
          <a:xfrm>
            <a:off x="7086787" y="3061267"/>
            <a:ext cx="1232538" cy="1643384"/>
          </a:xfrm>
          <a:prstGeom prst="rect">
            <a:avLst/>
          </a:prstGeom>
        </p:spPr>
        <p:txBody>
          <a:bodyPr/>
          <a:lstStyle/>
          <a:p>
            <a:r>
              <a:rPr lang="en-US"/>
              <a:t>Click icon to add picture</a:t>
            </a:r>
            <a:endParaRPr lang="en-US" dirty="0"/>
          </a:p>
        </p:txBody>
      </p:sp>
      <p:sp>
        <p:nvSpPr>
          <p:cNvPr id="9" name="Text Placeholder 6">
            <a:extLst>
              <a:ext uri="{FF2B5EF4-FFF2-40B4-BE49-F238E27FC236}">
                <a16:creationId xmlns:a16="http://schemas.microsoft.com/office/drawing/2014/main" id="{DD736A8B-DD51-4DE5-A500-3F2E06CA9E12}"/>
              </a:ext>
            </a:extLst>
          </p:cNvPr>
          <p:cNvSpPr>
            <a:spLocks noGrp="1"/>
          </p:cNvSpPr>
          <p:nvPr>
            <p:ph type="body" sz="quarter" idx="15"/>
          </p:nvPr>
        </p:nvSpPr>
        <p:spPr>
          <a:xfrm>
            <a:off x="453534" y="5272005"/>
            <a:ext cx="1888204" cy="1029458"/>
          </a:xfrm>
        </p:spPr>
        <p:txBody>
          <a:bodyPr lIns="0">
            <a:noAutofit/>
          </a:bodyPr>
          <a:lstStyle>
            <a:lvl1pPr marL="0" indent="0" algn="ctr">
              <a:buNone/>
              <a:defRPr sz="1050">
                <a:latin typeface="+mn-lt"/>
                <a:cs typeface="Arial" panose="020B0604020202020204" pitchFamily="34" charset="0"/>
              </a:defRPr>
            </a:lvl1pPr>
          </a:lstStyle>
          <a:p>
            <a:pPr lvl="0"/>
            <a:r>
              <a:rPr lang="en-US"/>
              <a:t>Click to edit Master text styles</a:t>
            </a:r>
          </a:p>
        </p:txBody>
      </p:sp>
      <p:sp>
        <p:nvSpPr>
          <p:cNvPr id="10" name="Text Placeholder 6">
            <a:extLst>
              <a:ext uri="{FF2B5EF4-FFF2-40B4-BE49-F238E27FC236}">
                <a16:creationId xmlns:a16="http://schemas.microsoft.com/office/drawing/2014/main" id="{088F0D2C-15BE-4CDF-B390-80500DDD7436}"/>
              </a:ext>
            </a:extLst>
          </p:cNvPr>
          <p:cNvSpPr>
            <a:spLocks noGrp="1"/>
          </p:cNvSpPr>
          <p:nvPr>
            <p:ph type="body" sz="quarter" idx="16" hasCustomPrompt="1"/>
          </p:nvPr>
        </p:nvSpPr>
        <p:spPr>
          <a:xfrm>
            <a:off x="453534" y="4791480"/>
            <a:ext cx="1888204" cy="382749"/>
          </a:xfrm>
        </p:spPr>
        <p:txBody>
          <a:bodyPr lIns="0" anchor="b">
            <a:noAutofit/>
          </a:bodyPr>
          <a:lstStyle>
            <a:lvl1pPr marL="0" indent="0" algn="ctr">
              <a:buNone/>
              <a:defRPr sz="1200" b="1">
                <a:latin typeface="+mj-lt"/>
                <a:cs typeface="Arial" panose="020B0604020202020204" pitchFamily="34" charset="0"/>
              </a:defRPr>
            </a:lvl1pPr>
          </a:lstStyle>
          <a:p>
            <a:pPr lvl="0"/>
            <a:r>
              <a:rPr lang="en-US" dirty="0"/>
              <a:t>ADD NAME HERE</a:t>
            </a:r>
          </a:p>
        </p:txBody>
      </p:sp>
      <p:sp>
        <p:nvSpPr>
          <p:cNvPr id="11" name="Text Placeholder 6">
            <a:extLst>
              <a:ext uri="{FF2B5EF4-FFF2-40B4-BE49-F238E27FC236}">
                <a16:creationId xmlns:a16="http://schemas.microsoft.com/office/drawing/2014/main" id="{BC14EC5C-D80F-42F2-A5F0-D4F07AADAECE}"/>
              </a:ext>
            </a:extLst>
          </p:cNvPr>
          <p:cNvSpPr>
            <a:spLocks noGrp="1"/>
          </p:cNvSpPr>
          <p:nvPr>
            <p:ph type="body" sz="quarter" idx="17"/>
          </p:nvPr>
        </p:nvSpPr>
        <p:spPr>
          <a:xfrm>
            <a:off x="2558207" y="5272005"/>
            <a:ext cx="1888204" cy="1029458"/>
          </a:xfrm>
        </p:spPr>
        <p:txBody>
          <a:bodyPr lIns="0">
            <a:noAutofit/>
          </a:bodyPr>
          <a:lstStyle>
            <a:lvl1pPr marL="0" indent="0" algn="ctr">
              <a:buNone/>
              <a:defRPr sz="1050">
                <a:latin typeface="+mn-lt"/>
                <a:cs typeface="Arial" panose="020B0604020202020204" pitchFamily="34" charset="0"/>
              </a:defRPr>
            </a:lvl1pPr>
          </a:lstStyle>
          <a:p>
            <a:pPr lvl="0"/>
            <a:r>
              <a:rPr lang="en-US"/>
              <a:t>Click to edit Master text styles</a:t>
            </a:r>
          </a:p>
        </p:txBody>
      </p:sp>
      <p:sp>
        <p:nvSpPr>
          <p:cNvPr id="12" name="Text Placeholder 6">
            <a:extLst>
              <a:ext uri="{FF2B5EF4-FFF2-40B4-BE49-F238E27FC236}">
                <a16:creationId xmlns:a16="http://schemas.microsoft.com/office/drawing/2014/main" id="{235DD3B7-76E7-45B9-B75B-30D7AFC8EE6C}"/>
              </a:ext>
            </a:extLst>
          </p:cNvPr>
          <p:cNvSpPr>
            <a:spLocks noGrp="1"/>
          </p:cNvSpPr>
          <p:nvPr>
            <p:ph type="body" sz="quarter" idx="18" hasCustomPrompt="1"/>
          </p:nvPr>
        </p:nvSpPr>
        <p:spPr>
          <a:xfrm>
            <a:off x="2558207" y="4791480"/>
            <a:ext cx="1888204" cy="382749"/>
          </a:xfrm>
        </p:spPr>
        <p:txBody>
          <a:bodyPr lIns="0" anchor="b">
            <a:noAutofit/>
          </a:bodyPr>
          <a:lstStyle>
            <a:lvl1pPr marL="0" indent="0" algn="ctr">
              <a:buNone/>
              <a:defRPr sz="1200" b="1">
                <a:latin typeface="+mj-lt"/>
                <a:cs typeface="Arial" panose="020B0604020202020204" pitchFamily="34" charset="0"/>
              </a:defRPr>
            </a:lvl1pPr>
          </a:lstStyle>
          <a:p>
            <a:pPr lvl="0"/>
            <a:r>
              <a:rPr lang="en-US" dirty="0"/>
              <a:t>ADD NAME HERE</a:t>
            </a:r>
          </a:p>
        </p:txBody>
      </p:sp>
      <p:sp>
        <p:nvSpPr>
          <p:cNvPr id="17" name="Text Placeholder 6">
            <a:extLst>
              <a:ext uri="{FF2B5EF4-FFF2-40B4-BE49-F238E27FC236}">
                <a16:creationId xmlns:a16="http://schemas.microsoft.com/office/drawing/2014/main" id="{5A499762-AEDB-43BC-89CC-CC0602BEAF73}"/>
              </a:ext>
            </a:extLst>
          </p:cNvPr>
          <p:cNvSpPr>
            <a:spLocks noGrp="1"/>
          </p:cNvSpPr>
          <p:nvPr>
            <p:ph type="body" sz="quarter" idx="23"/>
          </p:nvPr>
        </p:nvSpPr>
        <p:spPr>
          <a:xfrm>
            <a:off x="4662880" y="5282275"/>
            <a:ext cx="1888204" cy="1029458"/>
          </a:xfrm>
        </p:spPr>
        <p:txBody>
          <a:bodyPr lIns="0">
            <a:noAutofit/>
          </a:bodyPr>
          <a:lstStyle>
            <a:lvl1pPr marL="0" indent="0" algn="ctr">
              <a:buNone/>
              <a:defRPr sz="1050">
                <a:latin typeface="+mn-lt"/>
                <a:cs typeface="Arial" panose="020B0604020202020204" pitchFamily="34" charset="0"/>
              </a:defRPr>
            </a:lvl1pPr>
          </a:lstStyle>
          <a:p>
            <a:pPr lvl="0"/>
            <a:r>
              <a:rPr lang="en-US"/>
              <a:t>Click to edit Master text styles</a:t>
            </a:r>
          </a:p>
        </p:txBody>
      </p:sp>
      <p:sp>
        <p:nvSpPr>
          <p:cNvPr id="18" name="Text Placeholder 6">
            <a:extLst>
              <a:ext uri="{FF2B5EF4-FFF2-40B4-BE49-F238E27FC236}">
                <a16:creationId xmlns:a16="http://schemas.microsoft.com/office/drawing/2014/main" id="{880EDD7E-326D-47DC-B58D-88ECE1D00F94}"/>
              </a:ext>
            </a:extLst>
          </p:cNvPr>
          <p:cNvSpPr>
            <a:spLocks noGrp="1"/>
          </p:cNvSpPr>
          <p:nvPr>
            <p:ph type="body" sz="quarter" idx="24" hasCustomPrompt="1"/>
          </p:nvPr>
        </p:nvSpPr>
        <p:spPr>
          <a:xfrm>
            <a:off x="4662880" y="4801750"/>
            <a:ext cx="1888204" cy="382749"/>
          </a:xfrm>
        </p:spPr>
        <p:txBody>
          <a:bodyPr lIns="0" anchor="b">
            <a:noAutofit/>
          </a:bodyPr>
          <a:lstStyle>
            <a:lvl1pPr marL="0" indent="0" algn="ctr">
              <a:buNone/>
              <a:defRPr sz="1200" b="1">
                <a:latin typeface="+mj-lt"/>
                <a:cs typeface="Arial" panose="020B0604020202020204" pitchFamily="34" charset="0"/>
              </a:defRPr>
            </a:lvl1pPr>
          </a:lstStyle>
          <a:p>
            <a:pPr lvl="0"/>
            <a:r>
              <a:rPr lang="en-US" dirty="0"/>
              <a:t>ADD NAME HERE</a:t>
            </a:r>
          </a:p>
        </p:txBody>
      </p:sp>
      <p:sp>
        <p:nvSpPr>
          <p:cNvPr id="19" name="Text Placeholder 6">
            <a:extLst>
              <a:ext uri="{FF2B5EF4-FFF2-40B4-BE49-F238E27FC236}">
                <a16:creationId xmlns:a16="http://schemas.microsoft.com/office/drawing/2014/main" id="{DB92C933-F978-486C-A305-0BAC73E0F152}"/>
              </a:ext>
            </a:extLst>
          </p:cNvPr>
          <p:cNvSpPr>
            <a:spLocks noGrp="1"/>
          </p:cNvSpPr>
          <p:nvPr>
            <p:ph type="body" sz="quarter" idx="25"/>
          </p:nvPr>
        </p:nvSpPr>
        <p:spPr>
          <a:xfrm>
            <a:off x="6767553" y="5282275"/>
            <a:ext cx="1888204" cy="1029458"/>
          </a:xfrm>
        </p:spPr>
        <p:txBody>
          <a:bodyPr lIns="0">
            <a:noAutofit/>
          </a:bodyPr>
          <a:lstStyle>
            <a:lvl1pPr marL="0" indent="0" algn="ctr">
              <a:buNone/>
              <a:defRPr sz="1050">
                <a:latin typeface="+mn-lt"/>
                <a:cs typeface="Arial" panose="020B0604020202020204" pitchFamily="34" charset="0"/>
              </a:defRPr>
            </a:lvl1pPr>
          </a:lstStyle>
          <a:p>
            <a:pPr lvl="0"/>
            <a:r>
              <a:rPr lang="en-US"/>
              <a:t>Click to edit Master text styles</a:t>
            </a:r>
          </a:p>
        </p:txBody>
      </p:sp>
      <p:sp>
        <p:nvSpPr>
          <p:cNvPr id="20" name="Text Placeholder 6">
            <a:extLst>
              <a:ext uri="{FF2B5EF4-FFF2-40B4-BE49-F238E27FC236}">
                <a16:creationId xmlns:a16="http://schemas.microsoft.com/office/drawing/2014/main" id="{B18BFAE0-942E-42DB-BD07-596D50E07E37}"/>
              </a:ext>
            </a:extLst>
          </p:cNvPr>
          <p:cNvSpPr>
            <a:spLocks noGrp="1"/>
          </p:cNvSpPr>
          <p:nvPr>
            <p:ph type="body" sz="quarter" idx="26" hasCustomPrompt="1"/>
          </p:nvPr>
        </p:nvSpPr>
        <p:spPr>
          <a:xfrm>
            <a:off x="6767553" y="4801750"/>
            <a:ext cx="1888204" cy="382749"/>
          </a:xfrm>
        </p:spPr>
        <p:txBody>
          <a:bodyPr lIns="0" anchor="b">
            <a:noAutofit/>
          </a:bodyPr>
          <a:lstStyle>
            <a:lvl1pPr marL="0" indent="0" algn="ctr">
              <a:buNone/>
              <a:defRPr sz="1200" b="1">
                <a:latin typeface="+mj-lt"/>
                <a:cs typeface="Arial" panose="020B0604020202020204" pitchFamily="34" charset="0"/>
              </a:defRPr>
            </a:lvl1pPr>
          </a:lstStyle>
          <a:p>
            <a:pPr lvl="0"/>
            <a:r>
              <a:rPr lang="en-US" dirty="0"/>
              <a:t>ADD NAME HERE</a:t>
            </a:r>
          </a:p>
        </p:txBody>
      </p:sp>
      <p:sp>
        <p:nvSpPr>
          <p:cNvPr id="21" name="Shape 62" title="Decorative">
            <a:extLst>
              <a:ext uri="{FF2B5EF4-FFF2-40B4-BE49-F238E27FC236}">
                <a16:creationId xmlns:a16="http://schemas.microsoft.com/office/drawing/2014/main" id="{E1A23DB6-E067-4A30-8C4B-98B452428518}"/>
              </a:ext>
            </a:extLst>
          </p:cNvPr>
          <p:cNvSpPr/>
          <p:nvPr userDrawn="1"/>
        </p:nvSpPr>
        <p:spPr>
          <a:xfrm rot="16200000" flipV="1">
            <a:off x="4572000" y="1032867"/>
            <a:ext cx="0" cy="1641604"/>
          </a:xfrm>
          <a:prstGeom prst="line">
            <a:avLst/>
          </a:prstGeom>
          <a:ln w="76200">
            <a:solidFill>
              <a:schemeClr val="accent1">
                <a:lumMod val="60000"/>
                <a:lumOff val="40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solidFill>
                <a:schemeClr val="bg1"/>
              </a:solidFill>
            </a:endParaRPr>
          </a:p>
        </p:txBody>
      </p:sp>
    </p:spTree>
    <p:extLst>
      <p:ext uri="{BB962C8B-B14F-4D97-AF65-F5344CB8AC3E}">
        <p14:creationId xmlns:p14="http://schemas.microsoft.com/office/powerpoint/2010/main" val="424488131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28_Custom Layout">
    <p:spTree>
      <p:nvGrpSpPr>
        <p:cNvPr id="1" name=""/>
        <p:cNvGrpSpPr/>
        <p:nvPr/>
      </p:nvGrpSpPr>
      <p:grpSpPr>
        <a:xfrm>
          <a:off x="0" y="0"/>
          <a:ext cx="0" cy="0"/>
          <a:chOff x="0" y="0"/>
          <a:chExt cx="0" cy="0"/>
        </a:xfrm>
      </p:grpSpPr>
      <p:sp>
        <p:nvSpPr>
          <p:cNvPr id="4" name="Rectangle 3" title="Decorative"/>
          <p:cNvSpPr/>
          <p:nvPr userDrawn="1"/>
        </p:nvSpPr>
        <p:spPr>
          <a:xfrm>
            <a:off x="0" y="1964267"/>
            <a:ext cx="2289547" cy="24435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1" name="Rectangle 20" title="Decorative"/>
          <p:cNvSpPr/>
          <p:nvPr userDrawn="1"/>
        </p:nvSpPr>
        <p:spPr>
          <a:xfrm>
            <a:off x="4569636" y="1964267"/>
            <a:ext cx="2289547" cy="244350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8" name="Rectangle 27" title="Decorative"/>
          <p:cNvSpPr/>
          <p:nvPr userDrawn="1"/>
        </p:nvSpPr>
        <p:spPr>
          <a:xfrm>
            <a:off x="6854454" y="4414498"/>
            <a:ext cx="2289547" cy="2443502"/>
          </a:xfrm>
          <a:prstGeom prst="rect">
            <a:avLst/>
          </a:prstGeom>
          <a:solidFill>
            <a:schemeClr val="accent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a:extLst>
              <a:ext uri="{FF2B5EF4-FFF2-40B4-BE49-F238E27FC236}">
                <a16:creationId xmlns:a16="http://schemas.microsoft.com/office/drawing/2014/main" id="{A8FBBE79-9A2D-485C-A5FF-D6F6AFD2AFC3}"/>
              </a:ext>
            </a:extLst>
          </p:cNvPr>
          <p:cNvSpPr>
            <a:spLocks noGrp="1"/>
          </p:cNvSpPr>
          <p:nvPr userDrawn="1">
            <p:ph type="title"/>
          </p:nvPr>
        </p:nvSpPr>
        <p:spPr>
          <a:xfrm>
            <a:off x="1580166" y="616350"/>
            <a:ext cx="5983670" cy="1062602"/>
          </a:xfrm>
        </p:spPr>
        <p:txBody>
          <a:bodyPr lIns="0"/>
          <a:lstStyle>
            <a:lvl1pPr algn="ctr">
              <a:defRPr>
                <a:solidFill>
                  <a:schemeClr val="tx2"/>
                </a:solidFill>
              </a:defRPr>
            </a:lvl1pPr>
          </a:lstStyle>
          <a:p>
            <a:r>
              <a:rPr lang="en-US"/>
              <a:t>Click to edit Master title style</a:t>
            </a:r>
            <a:endParaRPr lang="en-US" dirty="0"/>
          </a:p>
        </p:txBody>
      </p:sp>
      <p:sp>
        <p:nvSpPr>
          <p:cNvPr id="30" name="Picture Placeholder 4" title="Decorative">
            <a:extLst>
              <a:ext uri="{FF2B5EF4-FFF2-40B4-BE49-F238E27FC236}">
                <a16:creationId xmlns:a16="http://schemas.microsoft.com/office/drawing/2014/main" id="{0D8C8A61-C19F-4EF6-A991-5B6EFC5F7AFB}"/>
              </a:ext>
            </a:extLst>
          </p:cNvPr>
          <p:cNvSpPr>
            <a:spLocks noGrp="1"/>
          </p:cNvSpPr>
          <p:nvPr>
            <p:ph type="pic" sz="quarter" idx="11"/>
          </p:nvPr>
        </p:nvSpPr>
        <p:spPr>
          <a:xfrm>
            <a:off x="0" y="4416552"/>
            <a:ext cx="2290572" cy="2441448"/>
          </a:xfrm>
          <a:prstGeom prst="rect">
            <a:avLst/>
          </a:prstGeom>
        </p:spPr>
        <p:txBody>
          <a:bodyPr>
            <a:normAutofit/>
          </a:bodyPr>
          <a:lstStyle>
            <a:lvl1pPr algn="ctr">
              <a:defRPr sz="1200"/>
            </a:lvl1pPr>
          </a:lstStyle>
          <a:p>
            <a:r>
              <a:rPr lang="en-US"/>
              <a:t>Click icon to add picture</a:t>
            </a:r>
            <a:endParaRPr lang="en-US" dirty="0"/>
          </a:p>
        </p:txBody>
      </p:sp>
      <p:sp>
        <p:nvSpPr>
          <p:cNvPr id="32" name="Picture Placeholder 4" title="Decorative">
            <a:extLst>
              <a:ext uri="{FF2B5EF4-FFF2-40B4-BE49-F238E27FC236}">
                <a16:creationId xmlns:a16="http://schemas.microsoft.com/office/drawing/2014/main" id="{12606688-9042-46BE-82EA-2A9034C21250}"/>
              </a:ext>
            </a:extLst>
          </p:cNvPr>
          <p:cNvSpPr>
            <a:spLocks noGrp="1"/>
          </p:cNvSpPr>
          <p:nvPr>
            <p:ph type="pic" sz="quarter" idx="13"/>
          </p:nvPr>
        </p:nvSpPr>
        <p:spPr>
          <a:xfrm>
            <a:off x="2284818" y="1964267"/>
            <a:ext cx="2290572" cy="2441448"/>
          </a:xfrm>
          <a:prstGeom prst="rect">
            <a:avLst/>
          </a:prstGeom>
        </p:spPr>
        <p:txBody>
          <a:bodyPr>
            <a:normAutofit/>
          </a:bodyPr>
          <a:lstStyle>
            <a:lvl1pPr algn="ctr">
              <a:defRPr sz="1200"/>
            </a:lvl1pPr>
          </a:lstStyle>
          <a:p>
            <a:r>
              <a:rPr lang="en-US"/>
              <a:t>Click icon to add picture</a:t>
            </a:r>
            <a:endParaRPr lang="en-US" dirty="0"/>
          </a:p>
        </p:txBody>
      </p:sp>
      <p:sp>
        <p:nvSpPr>
          <p:cNvPr id="33" name="Picture Placeholder 4" title="Decorative">
            <a:extLst>
              <a:ext uri="{FF2B5EF4-FFF2-40B4-BE49-F238E27FC236}">
                <a16:creationId xmlns:a16="http://schemas.microsoft.com/office/drawing/2014/main" id="{94A72397-DF36-48ED-9888-0827D143B9BE}"/>
              </a:ext>
            </a:extLst>
          </p:cNvPr>
          <p:cNvSpPr>
            <a:spLocks noGrp="1"/>
          </p:cNvSpPr>
          <p:nvPr>
            <p:ph type="pic" sz="quarter" idx="14"/>
          </p:nvPr>
        </p:nvSpPr>
        <p:spPr>
          <a:xfrm>
            <a:off x="6853428" y="1964267"/>
            <a:ext cx="2290572" cy="2441448"/>
          </a:xfrm>
          <a:prstGeom prst="rect">
            <a:avLst/>
          </a:prstGeom>
        </p:spPr>
        <p:txBody>
          <a:bodyPr>
            <a:normAutofit/>
          </a:bodyPr>
          <a:lstStyle>
            <a:lvl1pPr algn="ctr">
              <a:defRPr sz="1200"/>
            </a:lvl1pPr>
          </a:lstStyle>
          <a:p>
            <a:r>
              <a:rPr lang="en-US"/>
              <a:t>Click icon to add picture</a:t>
            </a:r>
            <a:endParaRPr lang="en-US" dirty="0"/>
          </a:p>
        </p:txBody>
      </p:sp>
      <p:sp>
        <p:nvSpPr>
          <p:cNvPr id="26" name="Rectangle 25" title="Decorative"/>
          <p:cNvSpPr/>
          <p:nvPr userDrawn="1"/>
        </p:nvSpPr>
        <p:spPr>
          <a:xfrm>
            <a:off x="2284818" y="4414498"/>
            <a:ext cx="2289547" cy="24435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9" name="Text Placeholder 6">
            <a:extLst>
              <a:ext uri="{FF2B5EF4-FFF2-40B4-BE49-F238E27FC236}">
                <a16:creationId xmlns:a16="http://schemas.microsoft.com/office/drawing/2014/main" id="{DD736A8B-DD51-4DE5-A500-3F2E06CA9E12}"/>
              </a:ext>
            </a:extLst>
          </p:cNvPr>
          <p:cNvSpPr>
            <a:spLocks noGrp="1"/>
          </p:cNvSpPr>
          <p:nvPr userDrawn="1">
            <p:ph type="body" sz="quarter" idx="15"/>
          </p:nvPr>
        </p:nvSpPr>
        <p:spPr>
          <a:xfrm>
            <a:off x="198308" y="3652861"/>
            <a:ext cx="1888204" cy="484146"/>
          </a:xfrm>
        </p:spPr>
        <p:txBody>
          <a:bodyPr lIns="0">
            <a:noAutofit/>
          </a:bodyPr>
          <a:lstStyle>
            <a:lvl1pPr marL="0" indent="0" algn="ctr">
              <a:buNone/>
              <a:defRPr sz="1050">
                <a:solidFill>
                  <a:schemeClr val="bg1"/>
                </a:solidFill>
                <a:latin typeface="+mn-lt"/>
                <a:cs typeface="Arial" panose="020B0604020202020204" pitchFamily="34" charset="0"/>
              </a:defRPr>
            </a:lvl1pPr>
          </a:lstStyle>
          <a:p>
            <a:pPr lvl="0"/>
            <a:r>
              <a:rPr lang="en-US"/>
              <a:t>Click to edit Master text styles</a:t>
            </a:r>
          </a:p>
        </p:txBody>
      </p:sp>
      <p:sp>
        <p:nvSpPr>
          <p:cNvPr id="10" name="Text Placeholder 6">
            <a:extLst>
              <a:ext uri="{FF2B5EF4-FFF2-40B4-BE49-F238E27FC236}">
                <a16:creationId xmlns:a16="http://schemas.microsoft.com/office/drawing/2014/main" id="{088F0D2C-15BE-4CDF-B390-80500DDD7436}"/>
              </a:ext>
            </a:extLst>
          </p:cNvPr>
          <p:cNvSpPr>
            <a:spLocks noGrp="1"/>
          </p:cNvSpPr>
          <p:nvPr userDrawn="1">
            <p:ph type="body" sz="quarter" idx="16" hasCustomPrompt="1"/>
          </p:nvPr>
        </p:nvSpPr>
        <p:spPr>
          <a:xfrm>
            <a:off x="198308" y="3248536"/>
            <a:ext cx="1888204" cy="382749"/>
          </a:xfrm>
        </p:spPr>
        <p:txBody>
          <a:bodyPr lIns="0" anchor="b">
            <a:noAutofit/>
          </a:bodyPr>
          <a:lstStyle>
            <a:lvl1pPr marL="0" indent="0" algn="ctr">
              <a:buNone/>
              <a:defRPr sz="1200" b="1">
                <a:solidFill>
                  <a:schemeClr val="bg1"/>
                </a:solidFill>
                <a:latin typeface="+mj-lt"/>
                <a:cs typeface="Arial" panose="020B0604020202020204" pitchFamily="34" charset="0"/>
              </a:defRPr>
            </a:lvl1pPr>
          </a:lstStyle>
          <a:p>
            <a:pPr lvl="0"/>
            <a:r>
              <a:rPr lang="en-US" dirty="0"/>
              <a:t>ADD NAME HERE</a:t>
            </a:r>
          </a:p>
        </p:txBody>
      </p:sp>
      <p:sp>
        <p:nvSpPr>
          <p:cNvPr id="11" name="Text Placeholder 6">
            <a:extLst>
              <a:ext uri="{FF2B5EF4-FFF2-40B4-BE49-F238E27FC236}">
                <a16:creationId xmlns:a16="http://schemas.microsoft.com/office/drawing/2014/main" id="{BC14EC5C-D80F-42F2-A5F0-D4F07AADAECE}"/>
              </a:ext>
            </a:extLst>
          </p:cNvPr>
          <p:cNvSpPr>
            <a:spLocks noGrp="1"/>
          </p:cNvSpPr>
          <p:nvPr userDrawn="1">
            <p:ph type="body" sz="quarter" idx="17"/>
          </p:nvPr>
        </p:nvSpPr>
        <p:spPr>
          <a:xfrm>
            <a:off x="4769282" y="3652861"/>
            <a:ext cx="1888204" cy="484146"/>
          </a:xfrm>
        </p:spPr>
        <p:txBody>
          <a:bodyPr lIns="0">
            <a:noAutofit/>
          </a:bodyPr>
          <a:lstStyle>
            <a:lvl1pPr marL="0" indent="0" algn="ctr">
              <a:buNone/>
              <a:defRPr sz="1050">
                <a:solidFill>
                  <a:schemeClr val="bg1"/>
                </a:solidFill>
                <a:latin typeface="+mn-lt"/>
                <a:cs typeface="Arial" panose="020B0604020202020204" pitchFamily="34" charset="0"/>
              </a:defRPr>
            </a:lvl1pPr>
          </a:lstStyle>
          <a:p>
            <a:pPr lvl="0"/>
            <a:r>
              <a:rPr lang="en-US"/>
              <a:t>Click to edit Master text styles</a:t>
            </a:r>
          </a:p>
        </p:txBody>
      </p:sp>
      <p:sp>
        <p:nvSpPr>
          <p:cNvPr id="12" name="Text Placeholder 6">
            <a:extLst>
              <a:ext uri="{FF2B5EF4-FFF2-40B4-BE49-F238E27FC236}">
                <a16:creationId xmlns:a16="http://schemas.microsoft.com/office/drawing/2014/main" id="{235DD3B7-76E7-45B9-B75B-30D7AFC8EE6C}"/>
              </a:ext>
            </a:extLst>
          </p:cNvPr>
          <p:cNvSpPr>
            <a:spLocks noGrp="1"/>
          </p:cNvSpPr>
          <p:nvPr userDrawn="1">
            <p:ph type="body" sz="quarter" idx="18" hasCustomPrompt="1"/>
          </p:nvPr>
        </p:nvSpPr>
        <p:spPr>
          <a:xfrm>
            <a:off x="4769282" y="3248536"/>
            <a:ext cx="1888204" cy="382749"/>
          </a:xfrm>
        </p:spPr>
        <p:txBody>
          <a:bodyPr lIns="0" anchor="b">
            <a:noAutofit/>
          </a:bodyPr>
          <a:lstStyle>
            <a:lvl1pPr marL="0" indent="0" algn="ctr">
              <a:buNone/>
              <a:defRPr sz="1200" b="1">
                <a:solidFill>
                  <a:schemeClr val="bg1"/>
                </a:solidFill>
                <a:latin typeface="+mj-lt"/>
                <a:cs typeface="Arial" panose="020B0604020202020204" pitchFamily="34" charset="0"/>
              </a:defRPr>
            </a:lvl1pPr>
          </a:lstStyle>
          <a:p>
            <a:pPr lvl="0"/>
            <a:r>
              <a:rPr lang="en-US" dirty="0"/>
              <a:t>ADD NAME HERE</a:t>
            </a:r>
          </a:p>
        </p:txBody>
      </p:sp>
      <p:sp>
        <p:nvSpPr>
          <p:cNvPr id="13" name="Text Placeholder 6">
            <a:extLst>
              <a:ext uri="{FF2B5EF4-FFF2-40B4-BE49-F238E27FC236}">
                <a16:creationId xmlns:a16="http://schemas.microsoft.com/office/drawing/2014/main" id="{3B9FAC90-EA8D-4C0E-A0D1-0D252B50A12F}"/>
              </a:ext>
            </a:extLst>
          </p:cNvPr>
          <p:cNvSpPr>
            <a:spLocks noGrp="1"/>
          </p:cNvSpPr>
          <p:nvPr userDrawn="1">
            <p:ph type="body" sz="quarter" idx="19"/>
          </p:nvPr>
        </p:nvSpPr>
        <p:spPr>
          <a:xfrm>
            <a:off x="2466694" y="5167572"/>
            <a:ext cx="1888204" cy="484146"/>
          </a:xfrm>
        </p:spPr>
        <p:txBody>
          <a:bodyPr lIns="0">
            <a:noAutofit/>
          </a:bodyPr>
          <a:lstStyle>
            <a:lvl1pPr marL="0" indent="0" algn="ctr">
              <a:buNone/>
              <a:defRPr sz="1050">
                <a:solidFill>
                  <a:schemeClr val="bg1"/>
                </a:solidFill>
                <a:latin typeface="+mn-lt"/>
                <a:cs typeface="Arial" panose="020B0604020202020204" pitchFamily="34" charset="0"/>
              </a:defRPr>
            </a:lvl1pPr>
          </a:lstStyle>
          <a:p>
            <a:pPr lvl="0"/>
            <a:r>
              <a:rPr lang="en-US"/>
              <a:t>Click to edit Master text styles</a:t>
            </a:r>
          </a:p>
        </p:txBody>
      </p:sp>
      <p:sp>
        <p:nvSpPr>
          <p:cNvPr id="14" name="Text Placeholder 6">
            <a:extLst>
              <a:ext uri="{FF2B5EF4-FFF2-40B4-BE49-F238E27FC236}">
                <a16:creationId xmlns:a16="http://schemas.microsoft.com/office/drawing/2014/main" id="{5556F808-0B84-4923-9C86-83F13CFABBB6}"/>
              </a:ext>
            </a:extLst>
          </p:cNvPr>
          <p:cNvSpPr>
            <a:spLocks noGrp="1"/>
          </p:cNvSpPr>
          <p:nvPr userDrawn="1">
            <p:ph type="body" sz="quarter" idx="20" hasCustomPrompt="1"/>
          </p:nvPr>
        </p:nvSpPr>
        <p:spPr>
          <a:xfrm>
            <a:off x="2466694" y="4763247"/>
            <a:ext cx="1888204" cy="382749"/>
          </a:xfrm>
        </p:spPr>
        <p:txBody>
          <a:bodyPr lIns="0" anchor="b">
            <a:noAutofit/>
          </a:bodyPr>
          <a:lstStyle>
            <a:lvl1pPr marL="0" indent="0" algn="ctr">
              <a:buNone/>
              <a:defRPr sz="1200" b="1">
                <a:solidFill>
                  <a:schemeClr val="bg1"/>
                </a:solidFill>
                <a:latin typeface="+mj-lt"/>
                <a:cs typeface="Arial" panose="020B0604020202020204" pitchFamily="34" charset="0"/>
              </a:defRPr>
            </a:lvl1pPr>
          </a:lstStyle>
          <a:p>
            <a:pPr lvl="0"/>
            <a:r>
              <a:rPr lang="en-US" dirty="0"/>
              <a:t>ADD NAME HERE</a:t>
            </a:r>
          </a:p>
        </p:txBody>
      </p:sp>
      <p:sp>
        <p:nvSpPr>
          <p:cNvPr id="15" name="Text Placeholder 6">
            <a:extLst>
              <a:ext uri="{FF2B5EF4-FFF2-40B4-BE49-F238E27FC236}">
                <a16:creationId xmlns:a16="http://schemas.microsoft.com/office/drawing/2014/main" id="{6D49870F-68D7-4CDC-8F2A-696151FA2B90}"/>
              </a:ext>
            </a:extLst>
          </p:cNvPr>
          <p:cNvSpPr>
            <a:spLocks noGrp="1"/>
          </p:cNvSpPr>
          <p:nvPr userDrawn="1">
            <p:ph type="body" sz="quarter" idx="21"/>
          </p:nvPr>
        </p:nvSpPr>
        <p:spPr>
          <a:xfrm>
            <a:off x="7059211" y="5167572"/>
            <a:ext cx="1888204" cy="484146"/>
          </a:xfrm>
        </p:spPr>
        <p:txBody>
          <a:bodyPr lIns="0">
            <a:noAutofit/>
          </a:bodyPr>
          <a:lstStyle>
            <a:lvl1pPr marL="0" indent="0" algn="ctr">
              <a:buNone/>
              <a:defRPr sz="1050">
                <a:solidFill>
                  <a:schemeClr val="bg1"/>
                </a:solidFill>
                <a:latin typeface="+mn-lt"/>
                <a:cs typeface="Arial" panose="020B0604020202020204" pitchFamily="34" charset="0"/>
              </a:defRPr>
            </a:lvl1pPr>
          </a:lstStyle>
          <a:p>
            <a:pPr lvl="0"/>
            <a:r>
              <a:rPr lang="en-US"/>
              <a:t>Click to edit Master text styles</a:t>
            </a:r>
          </a:p>
        </p:txBody>
      </p:sp>
      <p:sp>
        <p:nvSpPr>
          <p:cNvPr id="16" name="Text Placeholder 6">
            <a:extLst>
              <a:ext uri="{FF2B5EF4-FFF2-40B4-BE49-F238E27FC236}">
                <a16:creationId xmlns:a16="http://schemas.microsoft.com/office/drawing/2014/main" id="{530C251D-6B9A-485B-A02D-AAF34ECA7B5D}"/>
              </a:ext>
            </a:extLst>
          </p:cNvPr>
          <p:cNvSpPr>
            <a:spLocks noGrp="1"/>
          </p:cNvSpPr>
          <p:nvPr userDrawn="1">
            <p:ph type="body" sz="quarter" idx="22" hasCustomPrompt="1"/>
          </p:nvPr>
        </p:nvSpPr>
        <p:spPr>
          <a:xfrm>
            <a:off x="7059211" y="4763247"/>
            <a:ext cx="1888204" cy="382749"/>
          </a:xfrm>
        </p:spPr>
        <p:txBody>
          <a:bodyPr lIns="0" anchor="b">
            <a:noAutofit/>
          </a:bodyPr>
          <a:lstStyle>
            <a:lvl1pPr marL="0" indent="0" algn="ctr">
              <a:buNone/>
              <a:defRPr sz="1200" b="1">
                <a:solidFill>
                  <a:schemeClr val="bg1"/>
                </a:solidFill>
                <a:latin typeface="+mj-lt"/>
                <a:cs typeface="Arial" panose="020B0604020202020204" pitchFamily="34" charset="0"/>
              </a:defRPr>
            </a:lvl1pPr>
          </a:lstStyle>
          <a:p>
            <a:pPr lvl="0"/>
            <a:r>
              <a:rPr lang="en-US" dirty="0"/>
              <a:t>ADD NAME HERE</a:t>
            </a:r>
          </a:p>
        </p:txBody>
      </p:sp>
      <p:sp>
        <p:nvSpPr>
          <p:cNvPr id="31" name="Picture Placeholder 4" title="Decorative">
            <a:extLst>
              <a:ext uri="{FF2B5EF4-FFF2-40B4-BE49-F238E27FC236}">
                <a16:creationId xmlns:a16="http://schemas.microsoft.com/office/drawing/2014/main" id="{FB28CC40-CBF3-4E1C-841D-45C7739F95EE}"/>
              </a:ext>
            </a:extLst>
          </p:cNvPr>
          <p:cNvSpPr>
            <a:spLocks noGrp="1"/>
          </p:cNvSpPr>
          <p:nvPr>
            <p:ph type="pic" sz="quarter" idx="12"/>
          </p:nvPr>
        </p:nvSpPr>
        <p:spPr>
          <a:xfrm>
            <a:off x="4569636" y="4416552"/>
            <a:ext cx="2290572" cy="2441448"/>
          </a:xfrm>
          <a:prstGeom prst="rect">
            <a:avLst/>
          </a:prstGeom>
        </p:spPr>
        <p:txBody>
          <a:bodyPr>
            <a:normAutofit/>
          </a:bodyPr>
          <a:lstStyle>
            <a:lvl1pPr algn="ctr">
              <a:defRPr sz="1200"/>
            </a:lvl1pPr>
          </a:lstStyle>
          <a:p>
            <a:r>
              <a:rPr lang="en-US"/>
              <a:t>Click icon to add picture</a:t>
            </a:r>
            <a:endParaRPr lang="en-US" dirty="0"/>
          </a:p>
        </p:txBody>
      </p:sp>
    </p:spTree>
    <p:extLst>
      <p:ext uri="{BB962C8B-B14F-4D97-AF65-F5344CB8AC3E}">
        <p14:creationId xmlns:p14="http://schemas.microsoft.com/office/powerpoint/2010/main" val="250821106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3_Blank ">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8F6D2B1F-21AB-FC4C-ADF6-BC4463A62DC7}"/>
              </a:ext>
            </a:extLst>
          </p:cNvPr>
          <p:cNvSpPr>
            <a:spLocks noGrp="1"/>
          </p:cNvSpPr>
          <p:nvPr>
            <p:ph type="title" hasCustomPrompt="1"/>
          </p:nvPr>
        </p:nvSpPr>
        <p:spPr>
          <a:xfrm>
            <a:off x="628650" y="839973"/>
            <a:ext cx="3575447" cy="1342045"/>
          </a:xfrm>
        </p:spPr>
        <p:txBody>
          <a:bodyPr lIns="0" anchor="b">
            <a:normAutofit/>
          </a:bodyPr>
          <a:lstStyle>
            <a:lvl1pPr>
              <a:defRPr sz="3000">
                <a:solidFill>
                  <a:schemeClr val="accent1"/>
                </a:solidFill>
              </a:defRPr>
            </a:lvl1pPr>
          </a:lstStyle>
          <a:p>
            <a:r>
              <a:rPr lang="en-US" noProof="0"/>
              <a:t>Click to Add </a:t>
            </a:r>
            <a:br>
              <a:rPr lang="en-US" noProof="0"/>
            </a:br>
            <a:r>
              <a:rPr lang="en-US" noProof="0"/>
              <a:t>Slide Title Here</a:t>
            </a:r>
          </a:p>
        </p:txBody>
      </p:sp>
      <p:sp>
        <p:nvSpPr>
          <p:cNvPr id="13" name="Text Placeholder 11">
            <a:extLst>
              <a:ext uri="{FF2B5EF4-FFF2-40B4-BE49-F238E27FC236}">
                <a16:creationId xmlns:a16="http://schemas.microsoft.com/office/drawing/2014/main" id="{F1372009-C299-3A49-80B3-22EAC70160E8}"/>
              </a:ext>
            </a:extLst>
          </p:cNvPr>
          <p:cNvSpPr>
            <a:spLocks noGrp="1"/>
          </p:cNvSpPr>
          <p:nvPr>
            <p:ph type="body" sz="quarter" idx="11"/>
          </p:nvPr>
        </p:nvSpPr>
        <p:spPr>
          <a:xfrm>
            <a:off x="628650" y="2635243"/>
            <a:ext cx="3575447" cy="3483263"/>
          </a:xfrm>
        </p:spPr>
        <p:txBody>
          <a:bodyPr lIns="0">
            <a:normAutofit/>
          </a:bodyPr>
          <a:lstStyle>
            <a:lvl1pPr marL="0" indent="0">
              <a:lnSpc>
                <a:spcPct val="100000"/>
              </a:lnSpc>
              <a:buNone/>
              <a:defRPr sz="1050" spc="0">
                <a:solidFill>
                  <a:schemeClr val="tx2"/>
                </a:solidFill>
                <a:latin typeface="+mn-lt"/>
              </a:defRPr>
            </a:lvl1pPr>
            <a:lvl2pPr marL="342900" indent="0">
              <a:lnSpc>
                <a:spcPct val="100000"/>
              </a:lnSpc>
              <a:buNone/>
              <a:defRPr sz="825" spc="0">
                <a:solidFill>
                  <a:schemeClr val="tx2"/>
                </a:solidFill>
              </a:defRPr>
            </a:lvl2pPr>
            <a:lvl3pPr marL="685800" indent="0">
              <a:lnSpc>
                <a:spcPct val="100000"/>
              </a:lnSpc>
              <a:buNone/>
              <a:defRPr sz="788" spc="0">
                <a:solidFill>
                  <a:schemeClr val="tx2"/>
                </a:solidFill>
              </a:defRPr>
            </a:lvl3pPr>
            <a:lvl4pPr marL="1028700" indent="0">
              <a:lnSpc>
                <a:spcPct val="100000"/>
              </a:lnSpc>
              <a:buNone/>
              <a:defRPr sz="750" spc="0">
                <a:solidFill>
                  <a:schemeClr val="tx2"/>
                </a:solidFill>
              </a:defRPr>
            </a:lvl4pPr>
            <a:lvl5pPr marL="1371600" indent="0">
              <a:lnSpc>
                <a:spcPct val="100000"/>
              </a:lnSpc>
              <a:buNone/>
              <a:defRPr sz="750" spc="0">
                <a:solidFill>
                  <a:schemeClr val="tx2"/>
                </a:solidFill>
              </a:defRPr>
            </a:lvl5pPr>
          </a:lstStyle>
          <a:p>
            <a:pPr lvl="0"/>
            <a:r>
              <a:rPr lang="en-US" noProof="0"/>
              <a:t>Click to edit Master text styles</a:t>
            </a:r>
          </a:p>
        </p:txBody>
      </p:sp>
      <p:sp>
        <p:nvSpPr>
          <p:cNvPr id="14" name="Text Placeholder 11">
            <a:extLst>
              <a:ext uri="{FF2B5EF4-FFF2-40B4-BE49-F238E27FC236}">
                <a16:creationId xmlns:a16="http://schemas.microsoft.com/office/drawing/2014/main" id="{BC005EA5-AC3E-B248-B6E7-9CA2F3092AAD}"/>
              </a:ext>
            </a:extLst>
          </p:cNvPr>
          <p:cNvSpPr>
            <a:spLocks noGrp="1"/>
          </p:cNvSpPr>
          <p:nvPr>
            <p:ph type="body" sz="quarter" idx="12" hasCustomPrompt="1"/>
          </p:nvPr>
        </p:nvSpPr>
        <p:spPr>
          <a:xfrm>
            <a:off x="628650" y="2247680"/>
            <a:ext cx="3575447" cy="321901"/>
          </a:xfrm>
        </p:spPr>
        <p:txBody>
          <a:bodyPr lIns="0" anchor="t">
            <a:normAutofit/>
          </a:bodyPr>
          <a:lstStyle>
            <a:lvl1pPr marL="0" indent="0">
              <a:buNone/>
              <a:defRPr sz="1050" spc="225">
                <a:solidFill>
                  <a:schemeClr val="tx2"/>
                </a:solidFill>
                <a:latin typeface="+mj-lt"/>
              </a:defRPr>
            </a:lvl1pPr>
            <a:lvl2pPr>
              <a:defRPr sz="825">
                <a:solidFill>
                  <a:schemeClr val="tx2"/>
                </a:solidFill>
              </a:defRPr>
            </a:lvl2pPr>
            <a:lvl3pPr>
              <a:defRPr sz="788">
                <a:solidFill>
                  <a:schemeClr val="tx2"/>
                </a:solidFill>
              </a:defRPr>
            </a:lvl3pPr>
            <a:lvl4pPr>
              <a:defRPr sz="750">
                <a:solidFill>
                  <a:schemeClr val="tx2"/>
                </a:solidFill>
              </a:defRPr>
            </a:lvl4pPr>
            <a:lvl5pPr>
              <a:defRPr sz="750">
                <a:solidFill>
                  <a:schemeClr val="tx2"/>
                </a:solidFill>
              </a:defRPr>
            </a:lvl5pPr>
          </a:lstStyle>
          <a:p>
            <a:pPr lvl="0"/>
            <a:r>
              <a:rPr lang="en-US" noProof="0"/>
              <a:t>SUBTITLE HERE</a:t>
            </a:r>
          </a:p>
        </p:txBody>
      </p:sp>
      <p:sp>
        <p:nvSpPr>
          <p:cNvPr id="3" name="Chart Placeholder 2" title="Decorative">
            <a:extLst>
              <a:ext uri="{FF2B5EF4-FFF2-40B4-BE49-F238E27FC236}">
                <a16:creationId xmlns:a16="http://schemas.microsoft.com/office/drawing/2014/main" id="{D352E4A8-F531-4E6C-BD45-CE540EDB1D48}"/>
              </a:ext>
            </a:extLst>
          </p:cNvPr>
          <p:cNvSpPr>
            <a:spLocks noGrp="1"/>
          </p:cNvSpPr>
          <p:nvPr>
            <p:ph type="chart" sz="quarter" idx="13"/>
          </p:nvPr>
        </p:nvSpPr>
        <p:spPr>
          <a:xfrm>
            <a:off x="4453177" y="2247901"/>
            <a:ext cx="4215355" cy="3870325"/>
          </a:xfrm>
        </p:spPr>
        <p:txBody>
          <a:bodyPr/>
          <a:lstStyle/>
          <a:p>
            <a:r>
              <a:rPr lang="en-US" noProof="0"/>
              <a:t>Click icon to add chart</a:t>
            </a:r>
            <a:endParaRPr lang="en-US" noProof="0" dirty="0"/>
          </a:p>
        </p:txBody>
      </p:sp>
      <p:sp>
        <p:nvSpPr>
          <p:cNvPr id="2" name="Rectangle 1">
            <a:extLst>
              <a:ext uri="{FF2B5EF4-FFF2-40B4-BE49-F238E27FC236}">
                <a16:creationId xmlns:a16="http://schemas.microsoft.com/office/drawing/2014/main" id="{2B5F4DF3-3822-4AC9-9C82-C8D284E443EB}"/>
              </a:ext>
            </a:extLst>
          </p:cNvPr>
          <p:cNvSpPr/>
          <p:nvPr userDrawn="1"/>
        </p:nvSpPr>
        <p:spPr>
          <a:xfrm>
            <a:off x="4453177" y="2082800"/>
            <a:ext cx="4215355" cy="10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88286329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4_Blank ">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8F6D2B1F-21AB-FC4C-ADF6-BC4463A62DC7}"/>
              </a:ext>
            </a:extLst>
          </p:cNvPr>
          <p:cNvSpPr>
            <a:spLocks noGrp="1"/>
          </p:cNvSpPr>
          <p:nvPr>
            <p:ph type="title" hasCustomPrompt="1"/>
          </p:nvPr>
        </p:nvSpPr>
        <p:spPr>
          <a:xfrm>
            <a:off x="628650" y="839973"/>
            <a:ext cx="3575447" cy="1342045"/>
          </a:xfrm>
        </p:spPr>
        <p:txBody>
          <a:bodyPr lIns="0" anchor="b">
            <a:normAutofit/>
          </a:bodyPr>
          <a:lstStyle>
            <a:lvl1pPr>
              <a:defRPr sz="3000">
                <a:solidFill>
                  <a:schemeClr val="tx2"/>
                </a:solidFill>
              </a:defRPr>
            </a:lvl1pPr>
          </a:lstStyle>
          <a:p>
            <a:r>
              <a:rPr lang="en-US" noProof="0"/>
              <a:t>Click to Add </a:t>
            </a:r>
            <a:br>
              <a:rPr lang="en-US" noProof="0"/>
            </a:br>
            <a:r>
              <a:rPr lang="en-US" noProof="0"/>
              <a:t>Slide Title Here</a:t>
            </a:r>
          </a:p>
        </p:txBody>
      </p:sp>
      <p:sp>
        <p:nvSpPr>
          <p:cNvPr id="13" name="Text Placeholder 11">
            <a:extLst>
              <a:ext uri="{FF2B5EF4-FFF2-40B4-BE49-F238E27FC236}">
                <a16:creationId xmlns:a16="http://schemas.microsoft.com/office/drawing/2014/main" id="{F1372009-C299-3A49-80B3-22EAC70160E8}"/>
              </a:ext>
            </a:extLst>
          </p:cNvPr>
          <p:cNvSpPr>
            <a:spLocks noGrp="1"/>
          </p:cNvSpPr>
          <p:nvPr>
            <p:ph type="body" sz="quarter" idx="11"/>
          </p:nvPr>
        </p:nvSpPr>
        <p:spPr>
          <a:xfrm>
            <a:off x="628650" y="2635243"/>
            <a:ext cx="3575447" cy="3483263"/>
          </a:xfrm>
        </p:spPr>
        <p:txBody>
          <a:bodyPr lIns="0">
            <a:normAutofit/>
          </a:bodyPr>
          <a:lstStyle>
            <a:lvl1pPr marL="0" indent="0">
              <a:lnSpc>
                <a:spcPct val="100000"/>
              </a:lnSpc>
              <a:buNone/>
              <a:defRPr sz="1050" spc="0">
                <a:solidFill>
                  <a:schemeClr val="tx2"/>
                </a:solidFill>
                <a:latin typeface="+mn-lt"/>
              </a:defRPr>
            </a:lvl1pPr>
            <a:lvl2pPr marL="342900" indent="0">
              <a:lnSpc>
                <a:spcPct val="100000"/>
              </a:lnSpc>
              <a:buNone/>
              <a:defRPr sz="825" spc="0">
                <a:solidFill>
                  <a:schemeClr val="tx2"/>
                </a:solidFill>
              </a:defRPr>
            </a:lvl2pPr>
            <a:lvl3pPr marL="685800" indent="0">
              <a:lnSpc>
                <a:spcPct val="100000"/>
              </a:lnSpc>
              <a:buNone/>
              <a:defRPr sz="788" spc="0">
                <a:solidFill>
                  <a:schemeClr val="tx2"/>
                </a:solidFill>
              </a:defRPr>
            </a:lvl3pPr>
            <a:lvl4pPr marL="1028700" indent="0">
              <a:lnSpc>
                <a:spcPct val="100000"/>
              </a:lnSpc>
              <a:buNone/>
              <a:defRPr sz="750" spc="0">
                <a:solidFill>
                  <a:schemeClr val="tx2"/>
                </a:solidFill>
              </a:defRPr>
            </a:lvl4pPr>
            <a:lvl5pPr marL="1371600" indent="0">
              <a:lnSpc>
                <a:spcPct val="100000"/>
              </a:lnSpc>
              <a:buNone/>
              <a:defRPr sz="750" spc="0">
                <a:solidFill>
                  <a:schemeClr val="tx2"/>
                </a:solidFill>
              </a:defRPr>
            </a:lvl5pPr>
          </a:lstStyle>
          <a:p>
            <a:pPr lvl="0"/>
            <a:r>
              <a:rPr lang="en-US" noProof="0"/>
              <a:t>Click to edit Master text styles</a:t>
            </a:r>
          </a:p>
        </p:txBody>
      </p:sp>
      <p:sp>
        <p:nvSpPr>
          <p:cNvPr id="14" name="Text Placeholder 11">
            <a:extLst>
              <a:ext uri="{FF2B5EF4-FFF2-40B4-BE49-F238E27FC236}">
                <a16:creationId xmlns:a16="http://schemas.microsoft.com/office/drawing/2014/main" id="{BC005EA5-AC3E-B248-B6E7-9CA2F3092AAD}"/>
              </a:ext>
            </a:extLst>
          </p:cNvPr>
          <p:cNvSpPr>
            <a:spLocks noGrp="1"/>
          </p:cNvSpPr>
          <p:nvPr>
            <p:ph type="body" sz="quarter" idx="12" hasCustomPrompt="1"/>
          </p:nvPr>
        </p:nvSpPr>
        <p:spPr>
          <a:xfrm>
            <a:off x="628650" y="2247680"/>
            <a:ext cx="3575447" cy="321901"/>
          </a:xfrm>
        </p:spPr>
        <p:txBody>
          <a:bodyPr lIns="0" anchor="t">
            <a:normAutofit/>
          </a:bodyPr>
          <a:lstStyle>
            <a:lvl1pPr marL="0" indent="0">
              <a:buNone/>
              <a:defRPr sz="1050" spc="225">
                <a:solidFill>
                  <a:schemeClr val="tx2"/>
                </a:solidFill>
                <a:latin typeface="+mj-lt"/>
              </a:defRPr>
            </a:lvl1pPr>
            <a:lvl2pPr>
              <a:defRPr sz="825">
                <a:solidFill>
                  <a:schemeClr val="tx2"/>
                </a:solidFill>
              </a:defRPr>
            </a:lvl2pPr>
            <a:lvl3pPr>
              <a:defRPr sz="788">
                <a:solidFill>
                  <a:schemeClr val="tx2"/>
                </a:solidFill>
              </a:defRPr>
            </a:lvl3pPr>
            <a:lvl4pPr>
              <a:defRPr sz="750">
                <a:solidFill>
                  <a:schemeClr val="tx2"/>
                </a:solidFill>
              </a:defRPr>
            </a:lvl4pPr>
            <a:lvl5pPr>
              <a:defRPr sz="750">
                <a:solidFill>
                  <a:schemeClr val="tx2"/>
                </a:solidFill>
              </a:defRPr>
            </a:lvl5pPr>
          </a:lstStyle>
          <a:p>
            <a:pPr lvl="0"/>
            <a:r>
              <a:rPr lang="en-US" noProof="0"/>
              <a:t>SUBTITLE HERE</a:t>
            </a:r>
          </a:p>
        </p:txBody>
      </p:sp>
      <p:sp>
        <p:nvSpPr>
          <p:cNvPr id="3" name="Chart Placeholder 2" title="Decorative">
            <a:extLst>
              <a:ext uri="{FF2B5EF4-FFF2-40B4-BE49-F238E27FC236}">
                <a16:creationId xmlns:a16="http://schemas.microsoft.com/office/drawing/2014/main" id="{D352E4A8-F531-4E6C-BD45-CE540EDB1D48}"/>
              </a:ext>
            </a:extLst>
          </p:cNvPr>
          <p:cNvSpPr>
            <a:spLocks noGrp="1"/>
          </p:cNvSpPr>
          <p:nvPr>
            <p:ph type="chart" sz="quarter" idx="13"/>
          </p:nvPr>
        </p:nvSpPr>
        <p:spPr>
          <a:xfrm>
            <a:off x="4453177" y="839973"/>
            <a:ext cx="4215355" cy="5278253"/>
          </a:xfrm>
        </p:spPr>
        <p:txBody>
          <a:bodyPr/>
          <a:lstStyle/>
          <a:p>
            <a:r>
              <a:rPr lang="en-US" noProof="0"/>
              <a:t>Click icon to add chart</a:t>
            </a:r>
            <a:endParaRPr lang="en-US" noProof="0" dirty="0"/>
          </a:p>
        </p:txBody>
      </p:sp>
      <p:sp>
        <p:nvSpPr>
          <p:cNvPr id="7" name="Shape 62" title="Decorative">
            <a:extLst>
              <a:ext uri="{FF2B5EF4-FFF2-40B4-BE49-F238E27FC236}">
                <a16:creationId xmlns:a16="http://schemas.microsoft.com/office/drawing/2014/main" id="{5C48ADE8-5D65-4FF2-93E1-D504137454D1}"/>
              </a:ext>
            </a:extLst>
          </p:cNvPr>
          <p:cNvSpPr/>
          <p:nvPr userDrawn="1"/>
        </p:nvSpPr>
        <p:spPr>
          <a:xfrm flipV="1">
            <a:off x="4328105" y="839972"/>
            <a:ext cx="0" cy="5370328"/>
          </a:xfrm>
          <a:prstGeom prst="line">
            <a:avLst/>
          </a:prstGeom>
          <a:ln w="76200">
            <a:solidFill>
              <a:schemeClr val="accent1">
                <a:alpha val="97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lang="en-US" sz="1125" noProof="0" dirty="0"/>
          </a:p>
        </p:txBody>
      </p:sp>
    </p:spTree>
    <p:extLst>
      <p:ext uri="{BB962C8B-B14F-4D97-AF65-F5344CB8AC3E}">
        <p14:creationId xmlns:p14="http://schemas.microsoft.com/office/powerpoint/2010/main" val="45828134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5_Blank ">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5EE74C1-9E1A-46A4-9261-8F389FEAB7F4}"/>
              </a:ext>
            </a:extLst>
          </p:cNvPr>
          <p:cNvSpPr/>
          <p:nvPr userDrawn="1"/>
        </p:nvSpPr>
        <p:spPr>
          <a:xfrm>
            <a:off x="4295775" y="0"/>
            <a:ext cx="484822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12" name="Title 1">
            <a:extLst>
              <a:ext uri="{FF2B5EF4-FFF2-40B4-BE49-F238E27FC236}">
                <a16:creationId xmlns:a16="http://schemas.microsoft.com/office/drawing/2014/main" id="{8F6D2B1F-21AB-FC4C-ADF6-BC4463A62DC7}"/>
              </a:ext>
            </a:extLst>
          </p:cNvPr>
          <p:cNvSpPr>
            <a:spLocks noGrp="1"/>
          </p:cNvSpPr>
          <p:nvPr>
            <p:ph type="title" hasCustomPrompt="1"/>
          </p:nvPr>
        </p:nvSpPr>
        <p:spPr>
          <a:xfrm>
            <a:off x="628650" y="839973"/>
            <a:ext cx="3575447" cy="1342045"/>
          </a:xfrm>
        </p:spPr>
        <p:txBody>
          <a:bodyPr lIns="0" anchor="b">
            <a:normAutofit/>
          </a:bodyPr>
          <a:lstStyle>
            <a:lvl1pPr>
              <a:defRPr sz="3000">
                <a:solidFill>
                  <a:schemeClr val="tx2"/>
                </a:solidFill>
              </a:defRPr>
            </a:lvl1pPr>
          </a:lstStyle>
          <a:p>
            <a:r>
              <a:rPr lang="en-US" noProof="0"/>
              <a:t>Click to Add </a:t>
            </a:r>
            <a:br>
              <a:rPr lang="en-US" noProof="0"/>
            </a:br>
            <a:r>
              <a:rPr lang="en-US" noProof="0"/>
              <a:t>Slide Title Here</a:t>
            </a:r>
          </a:p>
        </p:txBody>
      </p:sp>
      <p:sp>
        <p:nvSpPr>
          <p:cNvPr id="13" name="Text Placeholder 11">
            <a:extLst>
              <a:ext uri="{FF2B5EF4-FFF2-40B4-BE49-F238E27FC236}">
                <a16:creationId xmlns:a16="http://schemas.microsoft.com/office/drawing/2014/main" id="{F1372009-C299-3A49-80B3-22EAC70160E8}"/>
              </a:ext>
            </a:extLst>
          </p:cNvPr>
          <p:cNvSpPr>
            <a:spLocks noGrp="1"/>
          </p:cNvSpPr>
          <p:nvPr>
            <p:ph type="body" sz="quarter" idx="11"/>
          </p:nvPr>
        </p:nvSpPr>
        <p:spPr>
          <a:xfrm>
            <a:off x="628650" y="2635243"/>
            <a:ext cx="3575447" cy="3483263"/>
          </a:xfrm>
        </p:spPr>
        <p:txBody>
          <a:bodyPr lIns="0">
            <a:normAutofit/>
          </a:bodyPr>
          <a:lstStyle>
            <a:lvl1pPr marL="0" indent="0">
              <a:lnSpc>
                <a:spcPct val="100000"/>
              </a:lnSpc>
              <a:buNone/>
              <a:defRPr sz="1050" spc="0">
                <a:solidFill>
                  <a:schemeClr val="tx2"/>
                </a:solidFill>
                <a:latin typeface="+mn-lt"/>
              </a:defRPr>
            </a:lvl1pPr>
            <a:lvl2pPr marL="342900" indent="0">
              <a:lnSpc>
                <a:spcPct val="100000"/>
              </a:lnSpc>
              <a:buNone/>
              <a:defRPr sz="825" spc="0">
                <a:solidFill>
                  <a:schemeClr val="tx2"/>
                </a:solidFill>
              </a:defRPr>
            </a:lvl2pPr>
            <a:lvl3pPr marL="685800" indent="0">
              <a:lnSpc>
                <a:spcPct val="100000"/>
              </a:lnSpc>
              <a:buNone/>
              <a:defRPr sz="788" spc="0">
                <a:solidFill>
                  <a:schemeClr val="tx2"/>
                </a:solidFill>
              </a:defRPr>
            </a:lvl3pPr>
            <a:lvl4pPr marL="1028700" indent="0">
              <a:lnSpc>
                <a:spcPct val="100000"/>
              </a:lnSpc>
              <a:buNone/>
              <a:defRPr sz="750" spc="0">
                <a:solidFill>
                  <a:schemeClr val="tx2"/>
                </a:solidFill>
              </a:defRPr>
            </a:lvl4pPr>
            <a:lvl5pPr marL="1371600" indent="0">
              <a:lnSpc>
                <a:spcPct val="100000"/>
              </a:lnSpc>
              <a:buNone/>
              <a:defRPr sz="750" spc="0">
                <a:solidFill>
                  <a:schemeClr val="tx2"/>
                </a:solidFill>
              </a:defRPr>
            </a:lvl5pPr>
          </a:lstStyle>
          <a:p>
            <a:pPr lvl="0"/>
            <a:r>
              <a:rPr lang="en-US" noProof="0"/>
              <a:t>Click to edit Master text styles</a:t>
            </a:r>
          </a:p>
        </p:txBody>
      </p:sp>
      <p:sp>
        <p:nvSpPr>
          <p:cNvPr id="14" name="Text Placeholder 11">
            <a:extLst>
              <a:ext uri="{FF2B5EF4-FFF2-40B4-BE49-F238E27FC236}">
                <a16:creationId xmlns:a16="http://schemas.microsoft.com/office/drawing/2014/main" id="{BC005EA5-AC3E-B248-B6E7-9CA2F3092AAD}"/>
              </a:ext>
            </a:extLst>
          </p:cNvPr>
          <p:cNvSpPr>
            <a:spLocks noGrp="1"/>
          </p:cNvSpPr>
          <p:nvPr>
            <p:ph type="body" sz="quarter" idx="12" hasCustomPrompt="1"/>
          </p:nvPr>
        </p:nvSpPr>
        <p:spPr>
          <a:xfrm>
            <a:off x="628650" y="2247680"/>
            <a:ext cx="3575447" cy="321901"/>
          </a:xfrm>
        </p:spPr>
        <p:txBody>
          <a:bodyPr lIns="0" anchor="t">
            <a:normAutofit/>
          </a:bodyPr>
          <a:lstStyle>
            <a:lvl1pPr marL="0" indent="0">
              <a:buNone/>
              <a:defRPr sz="1050" spc="225">
                <a:solidFill>
                  <a:schemeClr val="tx2"/>
                </a:solidFill>
                <a:latin typeface="+mj-lt"/>
              </a:defRPr>
            </a:lvl1pPr>
            <a:lvl2pPr>
              <a:defRPr sz="825">
                <a:solidFill>
                  <a:schemeClr val="tx2"/>
                </a:solidFill>
              </a:defRPr>
            </a:lvl2pPr>
            <a:lvl3pPr>
              <a:defRPr sz="788">
                <a:solidFill>
                  <a:schemeClr val="tx2"/>
                </a:solidFill>
              </a:defRPr>
            </a:lvl3pPr>
            <a:lvl4pPr>
              <a:defRPr sz="750">
                <a:solidFill>
                  <a:schemeClr val="tx2"/>
                </a:solidFill>
              </a:defRPr>
            </a:lvl4pPr>
            <a:lvl5pPr>
              <a:defRPr sz="750">
                <a:solidFill>
                  <a:schemeClr val="tx2"/>
                </a:solidFill>
              </a:defRPr>
            </a:lvl5pPr>
          </a:lstStyle>
          <a:p>
            <a:pPr lvl="0"/>
            <a:r>
              <a:rPr lang="en-US" noProof="0"/>
              <a:t>SUBTITLE HERE</a:t>
            </a:r>
          </a:p>
        </p:txBody>
      </p:sp>
      <p:sp>
        <p:nvSpPr>
          <p:cNvPr id="3" name="Chart Placeholder 2" title="Decorative">
            <a:extLst>
              <a:ext uri="{FF2B5EF4-FFF2-40B4-BE49-F238E27FC236}">
                <a16:creationId xmlns:a16="http://schemas.microsoft.com/office/drawing/2014/main" id="{D352E4A8-F531-4E6C-BD45-CE540EDB1D48}"/>
              </a:ext>
            </a:extLst>
          </p:cNvPr>
          <p:cNvSpPr>
            <a:spLocks noGrp="1"/>
          </p:cNvSpPr>
          <p:nvPr>
            <p:ph type="chart" sz="quarter" idx="13"/>
          </p:nvPr>
        </p:nvSpPr>
        <p:spPr>
          <a:xfrm>
            <a:off x="4453177" y="839973"/>
            <a:ext cx="4215355" cy="5278253"/>
          </a:xfrm>
        </p:spPr>
        <p:txBody>
          <a:bodyPr/>
          <a:lstStyle>
            <a:lvl1pPr>
              <a:defRPr>
                <a:solidFill>
                  <a:schemeClr val="bg1"/>
                </a:solidFill>
              </a:defRPr>
            </a:lvl1pPr>
          </a:lstStyle>
          <a:p>
            <a:r>
              <a:rPr lang="en-US" noProof="0"/>
              <a:t>Click icon to add chart</a:t>
            </a:r>
            <a:endParaRPr lang="en-US" noProof="0" dirty="0"/>
          </a:p>
        </p:txBody>
      </p:sp>
    </p:spTree>
    <p:extLst>
      <p:ext uri="{BB962C8B-B14F-4D97-AF65-F5344CB8AC3E}">
        <p14:creationId xmlns:p14="http://schemas.microsoft.com/office/powerpoint/2010/main" val="365578791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6_Blank ">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5EE74C1-9E1A-46A4-9261-8F389FEAB7F4}"/>
              </a:ext>
            </a:extLst>
          </p:cNvPr>
          <p:cNvSpPr/>
          <p:nvPr userDrawn="1"/>
        </p:nvSpPr>
        <p:spPr>
          <a:xfrm>
            <a:off x="4295775" y="0"/>
            <a:ext cx="484822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12" name="Title 1">
            <a:extLst>
              <a:ext uri="{FF2B5EF4-FFF2-40B4-BE49-F238E27FC236}">
                <a16:creationId xmlns:a16="http://schemas.microsoft.com/office/drawing/2014/main" id="{8F6D2B1F-21AB-FC4C-ADF6-BC4463A62DC7}"/>
              </a:ext>
            </a:extLst>
          </p:cNvPr>
          <p:cNvSpPr>
            <a:spLocks noGrp="1"/>
          </p:cNvSpPr>
          <p:nvPr>
            <p:ph type="title" hasCustomPrompt="1"/>
          </p:nvPr>
        </p:nvSpPr>
        <p:spPr>
          <a:xfrm>
            <a:off x="628650" y="839973"/>
            <a:ext cx="3575447" cy="1342045"/>
          </a:xfrm>
        </p:spPr>
        <p:txBody>
          <a:bodyPr lIns="0" anchor="b">
            <a:normAutofit/>
          </a:bodyPr>
          <a:lstStyle>
            <a:lvl1pPr>
              <a:defRPr sz="3000">
                <a:solidFill>
                  <a:schemeClr val="tx2"/>
                </a:solidFill>
              </a:defRPr>
            </a:lvl1pPr>
          </a:lstStyle>
          <a:p>
            <a:r>
              <a:rPr lang="en-US" noProof="0"/>
              <a:t>Click to Add </a:t>
            </a:r>
            <a:br>
              <a:rPr lang="en-US" noProof="0"/>
            </a:br>
            <a:r>
              <a:rPr lang="en-US" noProof="0"/>
              <a:t>Slide Title Here</a:t>
            </a:r>
          </a:p>
        </p:txBody>
      </p:sp>
      <p:sp>
        <p:nvSpPr>
          <p:cNvPr id="13" name="Text Placeholder 11">
            <a:extLst>
              <a:ext uri="{FF2B5EF4-FFF2-40B4-BE49-F238E27FC236}">
                <a16:creationId xmlns:a16="http://schemas.microsoft.com/office/drawing/2014/main" id="{F1372009-C299-3A49-80B3-22EAC70160E8}"/>
              </a:ext>
            </a:extLst>
          </p:cNvPr>
          <p:cNvSpPr>
            <a:spLocks noGrp="1"/>
          </p:cNvSpPr>
          <p:nvPr>
            <p:ph type="body" sz="quarter" idx="11"/>
          </p:nvPr>
        </p:nvSpPr>
        <p:spPr>
          <a:xfrm>
            <a:off x="628650" y="2635243"/>
            <a:ext cx="3575447" cy="3483263"/>
          </a:xfrm>
        </p:spPr>
        <p:txBody>
          <a:bodyPr lIns="0">
            <a:normAutofit/>
          </a:bodyPr>
          <a:lstStyle>
            <a:lvl1pPr marL="0" indent="0">
              <a:lnSpc>
                <a:spcPct val="100000"/>
              </a:lnSpc>
              <a:buNone/>
              <a:defRPr sz="1050" spc="0">
                <a:solidFill>
                  <a:schemeClr val="tx2"/>
                </a:solidFill>
                <a:latin typeface="+mn-lt"/>
              </a:defRPr>
            </a:lvl1pPr>
            <a:lvl2pPr marL="342900" indent="0">
              <a:lnSpc>
                <a:spcPct val="100000"/>
              </a:lnSpc>
              <a:buNone/>
              <a:defRPr sz="825" spc="0">
                <a:solidFill>
                  <a:schemeClr val="tx2"/>
                </a:solidFill>
              </a:defRPr>
            </a:lvl2pPr>
            <a:lvl3pPr marL="685800" indent="0">
              <a:lnSpc>
                <a:spcPct val="100000"/>
              </a:lnSpc>
              <a:buNone/>
              <a:defRPr sz="788" spc="0">
                <a:solidFill>
                  <a:schemeClr val="tx2"/>
                </a:solidFill>
              </a:defRPr>
            </a:lvl3pPr>
            <a:lvl4pPr marL="1028700" indent="0">
              <a:lnSpc>
                <a:spcPct val="100000"/>
              </a:lnSpc>
              <a:buNone/>
              <a:defRPr sz="750" spc="0">
                <a:solidFill>
                  <a:schemeClr val="tx2"/>
                </a:solidFill>
              </a:defRPr>
            </a:lvl4pPr>
            <a:lvl5pPr marL="1371600" indent="0">
              <a:lnSpc>
                <a:spcPct val="100000"/>
              </a:lnSpc>
              <a:buNone/>
              <a:defRPr sz="750" spc="0">
                <a:solidFill>
                  <a:schemeClr val="tx2"/>
                </a:solidFill>
              </a:defRPr>
            </a:lvl5pPr>
          </a:lstStyle>
          <a:p>
            <a:pPr lvl="0"/>
            <a:r>
              <a:rPr lang="en-US" noProof="0"/>
              <a:t>Click to edit Master text styles</a:t>
            </a:r>
          </a:p>
        </p:txBody>
      </p:sp>
      <p:sp>
        <p:nvSpPr>
          <p:cNvPr id="14" name="Text Placeholder 11">
            <a:extLst>
              <a:ext uri="{FF2B5EF4-FFF2-40B4-BE49-F238E27FC236}">
                <a16:creationId xmlns:a16="http://schemas.microsoft.com/office/drawing/2014/main" id="{BC005EA5-AC3E-B248-B6E7-9CA2F3092AAD}"/>
              </a:ext>
            </a:extLst>
          </p:cNvPr>
          <p:cNvSpPr>
            <a:spLocks noGrp="1"/>
          </p:cNvSpPr>
          <p:nvPr>
            <p:ph type="body" sz="quarter" idx="12" hasCustomPrompt="1"/>
          </p:nvPr>
        </p:nvSpPr>
        <p:spPr>
          <a:xfrm>
            <a:off x="628650" y="2247680"/>
            <a:ext cx="3575447" cy="321901"/>
          </a:xfrm>
        </p:spPr>
        <p:txBody>
          <a:bodyPr lIns="0" anchor="t">
            <a:normAutofit/>
          </a:bodyPr>
          <a:lstStyle>
            <a:lvl1pPr marL="0" indent="0">
              <a:buNone/>
              <a:defRPr sz="1050" spc="225">
                <a:solidFill>
                  <a:schemeClr val="tx2"/>
                </a:solidFill>
                <a:latin typeface="+mj-lt"/>
              </a:defRPr>
            </a:lvl1pPr>
            <a:lvl2pPr>
              <a:defRPr sz="825">
                <a:solidFill>
                  <a:schemeClr val="tx2"/>
                </a:solidFill>
              </a:defRPr>
            </a:lvl2pPr>
            <a:lvl3pPr>
              <a:defRPr sz="788">
                <a:solidFill>
                  <a:schemeClr val="tx2"/>
                </a:solidFill>
              </a:defRPr>
            </a:lvl3pPr>
            <a:lvl4pPr>
              <a:defRPr sz="750">
                <a:solidFill>
                  <a:schemeClr val="tx2"/>
                </a:solidFill>
              </a:defRPr>
            </a:lvl4pPr>
            <a:lvl5pPr>
              <a:defRPr sz="750">
                <a:solidFill>
                  <a:schemeClr val="tx2"/>
                </a:solidFill>
              </a:defRPr>
            </a:lvl5pPr>
          </a:lstStyle>
          <a:p>
            <a:pPr lvl="0"/>
            <a:r>
              <a:rPr lang="en-US" noProof="0"/>
              <a:t>SUBTITLE HERE</a:t>
            </a:r>
          </a:p>
        </p:txBody>
      </p:sp>
      <p:sp>
        <p:nvSpPr>
          <p:cNvPr id="3" name="Chart Placeholder 2" title="Decorative">
            <a:extLst>
              <a:ext uri="{FF2B5EF4-FFF2-40B4-BE49-F238E27FC236}">
                <a16:creationId xmlns:a16="http://schemas.microsoft.com/office/drawing/2014/main" id="{D352E4A8-F531-4E6C-BD45-CE540EDB1D48}"/>
              </a:ext>
            </a:extLst>
          </p:cNvPr>
          <p:cNvSpPr>
            <a:spLocks noGrp="1"/>
          </p:cNvSpPr>
          <p:nvPr>
            <p:ph type="chart" sz="quarter" idx="13"/>
          </p:nvPr>
        </p:nvSpPr>
        <p:spPr>
          <a:xfrm>
            <a:off x="4453177" y="839973"/>
            <a:ext cx="4215355" cy="5278253"/>
          </a:xfrm>
        </p:spPr>
        <p:txBody>
          <a:bodyPr/>
          <a:lstStyle>
            <a:lvl1pPr>
              <a:defRPr>
                <a:solidFill>
                  <a:schemeClr val="bg1"/>
                </a:solidFill>
              </a:defRPr>
            </a:lvl1pPr>
          </a:lstStyle>
          <a:p>
            <a:r>
              <a:rPr lang="en-US" noProof="0"/>
              <a:t>Click icon to add chart</a:t>
            </a:r>
            <a:endParaRPr lang="en-US" noProof="0" dirty="0"/>
          </a:p>
        </p:txBody>
      </p:sp>
    </p:spTree>
    <p:extLst>
      <p:ext uri="{BB962C8B-B14F-4D97-AF65-F5344CB8AC3E}">
        <p14:creationId xmlns:p14="http://schemas.microsoft.com/office/powerpoint/2010/main" val="236270109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1_Blank ">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8F6D2B1F-21AB-FC4C-ADF6-BC4463A62DC7}"/>
              </a:ext>
            </a:extLst>
          </p:cNvPr>
          <p:cNvSpPr>
            <a:spLocks noGrp="1"/>
          </p:cNvSpPr>
          <p:nvPr>
            <p:ph type="title" hasCustomPrompt="1"/>
          </p:nvPr>
        </p:nvSpPr>
        <p:spPr>
          <a:xfrm>
            <a:off x="635385" y="687573"/>
            <a:ext cx="3575447" cy="1342045"/>
          </a:xfrm>
        </p:spPr>
        <p:txBody>
          <a:bodyPr lIns="0" anchor="b">
            <a:normAutofit/>
          </a:bodyPr>
          <a:lstStyle>
            <a:lvl1pPr algn="r">
              <a:defRPr sz="3000"/>
            </a:lvl1pPr>
          </a:lstStyle>
          <a:p>
            <a:r>
              <a:rPr lang="en-US" noProof="0"/>
              <a:t>Click to Add </a:t>
            </a:r>
            <a:br>
              <a:rPr lang="en-US" noProof="0"/>
            </a:br>
            <a:r>
              <a:rPr lang="en-US" noProof="0"/>
              <a:t>Slide Title Here</a:t>
            </a:r>
          </a:p>
        </p:txBody>
      </p:sp>
      <p:sp>
        <p:nvSpPr>
          <p:cNvPr id="13" name="Text Placeholder 11">
            <a:extLst>
              <a:ext uri="{FF2B5EF4-FFF2-40B4-BE49-F238E27FC236}">
                <a16:creationId xmlns:a16="http://schemas.microsoft.com/office/drawing/2014/main" id="{F1372009-C299-3A49-80B3-22EAC70160E8}"/>
              </a:ext>
            </a:extLst>
          </p:cNvPr>
          <p:cNvSpPr>
            <a:spLocks noGrp="1"/>
          </p:cNvSpPr>
          <p:nvPr>
            <p:ph type="body" sz="quarter" idx="11"/>
          </p:nvPr>
        </p:nvSpPr>
        <p:spPr>
          <a:xfrm>
            <a:off x="4361565" y="687573"/>
            <a:ext cx="4028055" cy="1342044"/>
          </a:xfrm>
        </p:spPr>
        <p:txBody>
          <a:bodyPr lIns="0">
            <a:normAutofit/>
          </a:bodyPr>
          <a:lstStyle>
            <a:lvl1pPr marL="0" indent="0">
              <a:lnSpc>
                <a:spcPct val="100000"/>
              </a:lnSpc>
              <a:buNone/>
              <a:defRPr sz="1050" spc="0">
                <a:solidFill>
                  <a:schemeClr val="tx2"/>
                </a:solidFill>
              </a:defRPr>
            </a:lvl1pPr>
            <a:lvl2pPr marL="342900" indent="0">
              <a:lnSpc>
                <a:spcPct val="100000"/>
              </a:lnSpc>
              <a:buNone/>
              <a:defRPr sz="825" spc="0">
                <a:solidFill>
                  <a:schemeClr val="tx2"/>
                </a:solidFill>
              </a:defRPr>
            </a:lvl2pPr>
            <a:lvl3pPr marL="685800" indent="0">
              <a:lnSpc>
                <a:spcPct val="100000"/>
              </a:lnSpc>
              <a:buNone/>
              <a:defRPr sz="788" spc="0">
                <a:solidFill>
                  <a:schemeClr val="tx2"/>
                </a:solidFill>
              </a:defRPr>
            </a:lvl3pPr>
            <a:lvl4pPr marL="1028700" indent="0">
              <a:lnSpc>
                <a:spcPct val="100000"/>
              </a:lnSpc>
              <a:buNone/>
              <a:defRPr sz="750" spc="0">
                <a:solidFill>
                  <a:schemeClr val="tx2"/>
                </a:solidFill>
              </a:defRPr>
            </a:lvl4pPr>
            <a:lvl5pPr marL="1371600" indent="0">
              <a:lnSpc>
                <a:spcPct val="100000"/>
              </a:lnSpc>
              <a:buNone/>
              <a:defRPr sz="750" spc="0">
                <a:solidFill>
                  <a:schemeClr val="tx2"/>
                </a:solidFill>
              </a:defRPr>
            </a:lvl5pPr>
          </a:lstStyle>
          <a:p>
            <a:pPr lvl="0"/>
            <a:r>
              <a:rPr lang="en-US" noProof="0"/>
              <a:t>Click to edit Master text styles</a:t>
            </a:r>
          </a:p>
        </p:txBody>
      </p:sp>
      <p:sp>
        <p:nvSpPr>
          <p:cNvPr id="3" name="Chart Placeholder 2" title="Decorative">
            <a:extLst>
              <a:ext uri="{FF2B5EF4-FFF2-40B4-BE49-F238E27FC236}">
                <a16:creationId xmlns:a16="http://schemas.microsoft.com/office/drawing/2014/main" id="{D352E4A8-F531-4E6C-BD45-CE540EDB1D48}"/>
              </a:ext>
            </a:extLst>
          </p:cNvPr>
          <p:cNvSpPr>
            <a:spLocks noGrp="1"/>
          </p:cNvSpPr>
          <p:nvPr>
            <p:ph type="chart" sz="quarter" idx="13"/>
          </p:nvPr>
        </p:nvSpPr>
        <p:spPr>
          <a:xfrm>
            <a:off x="628650" y="2392681"/>
            <a:ext cx="8039882" cy="4167505"/>
          </a:xfrm>
        </p:spPr>
        <p:txBody>
          <a:bodyPr/>
          <a:lstStyle/>
          <a:p>
            <a:r>
              <a:rPr lang="en-US" noProof="0"/>
              <a:t>Click icon to add chart</a:t>
            </a:r>
            <a:endParaRPr lang="en-US" noProof="0" dirty="0"/>
          </a:p>
        </p:txBody>
      </p:sp>
    </p:spTree>
    <p:extLst>
      <p:ext uri="{BB962C8B-B14F-4D97-AF65-F5344CB8AC3E}">
        <p14:creationId xmlns:p14="http://schemas.microsoft.com/office/powerpoint/2010/main" val="148154745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2_Blank ">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8F6D2B1F-21AB-FC4C-ADF6-BC4463A62DC7}"/>
              </a:ext>
            </a:extLst>
          </p:cNvPr>
          <p:cNvSpPr>
            <a:spLocks noGrp="1"/>
          </p:cNvSpPr>
          <p:nvPr>
            <p:ph type="title" hasCustomPrompt="1"/>
          </p:nvPr>
        </p:nvSpPr>
        <p:spPr>
          <a:xfrm>
            <a:off x="635385" y="687573"/>
            <a:ext cx="3575447" cy="1342045"/>
          </a:xfrm>
        </p:spPr>
        <p:txBody>
          <a:bodyPr lIns="0" anchor="b">
            <a:normAutofit/>
          </a:bodyPr>
          <a:lstStyle>
            <a:lvl1pPr algn="r">
              <a:defRPr sz="3000"/>
            </a:lvl1pPr>
          </a:lstStyle>
          <a:p>
            <a:r>
              <a:rPr lang="en-US" noProof="0"/>
              <a:t>Click to Add </a:t>
            </a:r>
            <a:br>
              <a:rPr lang="en-US" noProof="0"/>
            </a:br>
            <a:r>
              <a:rPr lang="en-US" noProof="0"/>
              <a:t>Slide Title Here</a:t>
            </a:r>
          </a:p>
        </p:txBody>
      </p:sp>
      <p:sp>
        <p:nvSpPr>
          <p:cNvPr id="13" name="Text Placeholder 11">
            <a:extLst>
              <a:ext uri="{FF2B5EF4-FFF2-40B4-BE49-F238E27FC236}">
                <a16:creationId xmlns:a16="http://schemas.microsoft.com/office/drawing/2014/main" id="{F1372009-C299-3A49-80B3-22EAC70160E8}"/>
              </a:ext>
            </a:extLst>
          </p:cNvPr>
          <p:cNvSpPr>
            <a:spLocks noGrp="1"/>
          </p:cNvSpPr>
          <p:nvPr>
            <p:ph type="body" sz="quarter" idx="11"/>
          </p:nvPr>
        </p:nvSpPr>
        <p:spPr>
          <a:xfrm>
            <a:off x="4361565" y="687573"/>
            <a:ext cx="4028055" cy="1342044"/>
          </a:xfrm>
        </p:spPr>
        <p:txBody>
          <a:bodyPr lIns="0">
            <a:normAutofit/>
          </a:bodyPr>
          <a:lstStyle>
            <a:lvl1pPr marL="0" indent="0">
              <a:lnSpc>
                <a:spcPct val="100000"/>
              </a:lnSpc>
              <a:buNone/>
              <a:defRPr sz="1050" spc="0">
                <a:solidFill>
                  <a:schemeClr val="tx2"/>
                </a:solidFill>
              </a:defRPr>
            </a:lvl1pPr>
            <a:lvl2pPr marL="342900" indent="0">
              <a:lnSpc>
                <a:spcPct val="100000"/>
              </a:lnSpc>
              <a:buNone/>
              <a:defRPr sz="825" spc="0">
                <a:solidFill>
                  <a:schemeClr val="tx2"/>
                </a:solidFill>
              </a:defRPr>
            </a:lvl2pPr>
            <a:lvl3pPr marL="685800" indent="0">
              <a:lnSpc>
                <a:spcPct val="100000"/>
              </a:lnSpc>
              <a:buNone/>
              <a:defRPr sz="788" spc="0">
                <a:solidFill>
                  <a:schemeClr val="tx2"/>
                </a:solidFill>
              </a:defRPr>
            </a:lvl3pPr>
            <a:lvl4pPr marL="1028700" indent="0">
              <a:lnSpc>
                <a:spcPct val="100000"/>
              </a:lnSpc>
              <a:buNone/>
              <a:defRPr sz="750" spc="0">
                <a:solidFill>
                  <a:schemeClr val="tx2"/>
                </a:solidFill>
              </a:defRPr>
            </a:lvl4pPr>
            <a:lvl5pPr marL="1371600" indent="0">
              <a:lnSpc>
                <a:spcPct val="100000"/>
              </a:lnSpc>
              <a:buNone/>
              <a:defRPr sz="750" spc="0">
                <a:solidFill>
                  <a:schemeClr val="tx2"/>
                </a:solidFill>
              </a:defRPr>
            </a:lvl5pPr>
          </a:lstStyle>
          <a:p>
            <a:pPr lvl="0"/>
            <a:r>
              <a:rPr lang="en-US" noProof="0"/>
              <a:t>Click to edit Master text styles</a:t>
            </a:r>
          </a:p>
        </p:txBody>
      </p:sp>
      <p:sp>
        <p:nvSpPr>
          <p:cNvPr id="3" name="Chart Placeholder 2" title="Decorative">
            <a:extLst>
              <a:ext uri="{FF2B5EF4-FFF2-40B4-BE49-F238E27FC236}">
                <a16:creationId xmlns:a16="http://schemas.microsoft.com/office/drawing/2014/main" id="{D352E4A8-F531-4E6C-BD45-CE540EDB1D48}"/>
              </a:ext>
            </a:extLst>
          </p:cNvPr>
          <p:cNvSpPr>
            <a:spLocks noGrp="1"/>
          </p:cNvSpPr>
          <p:nvPr>
            <p:ph type="chart" sz="quarter" idx="13"/>
          </p:nvPr>
        </p:nvSpPr>
        <p:spPr>
          <a:xfrm>
            <a:off x="4361565" y="2392681"/>
            <a:ext cx="4306967" cy="4023995"/>
          </a:xfrm>
        </p:spPr>
        <p:txBody>
          <a:bodyPr/>
          <a:lstStyle/>
          <a:p>
            <a:r>
              <a:rPr lang="en-US" noProof="0"/>
              <a:t>Click icon to add chart</a:t>
            </a:r>
            <a:endParaRPr lang="en-US" noProof="0" dirty="0"/>
          </a:p>
        </p:txBody>
      </p:sp>
      <p:sp>
        <p:nvSpPr>
          <p:cNvPr id="4" name="Picture Placeholder 3" title="Decorative">
            <a:extLst>
              <a:ext uri="{FF2B5EF4-FFF2-40B4-BE49-F238E27FC236}">
                <a16:creationId xmlns:a16="http://schemas.microsoft.com/office/drawing/2014/main" id="{C9E9201F-1E54-4CE0-974D-2A45F04F48B9}"/>
              </a:ext>
            </a:extLst>
          </p:cNvPr>
          <p:cNvSpPr>
            <a:spLocks noGrp="1"/>
          </p:cNvSpPr>
          <p:nvPr>
            <p:ph type="pic" sz="quarter" idx="14"/>
          </p:nvPr>
        </p:nvSpPr>
        <p:spPr>
          <a:xfrm>
            <a:off x="628650" y="2392046"/>
            <a:ext cx="3582591" cy="4023995"/>
          </a:xfrm>
        </p:spPr>
        <p:txBody>
          <a:bodyPr/>
          <a:lstStyle/>
          <a:p>
            <a:r>
              <a:rPr lang="en-US" noProof="0"/>
              <a:t>Click icon to add picture</a:t>
            </a:r>
            <a:endParaRPr lang="en-US" noProof="0" dirty="0"/>
          </a:p>
        </p:txBody>
      </p:sp>
    </p:spTree>
    <p:extLst>
      <p:ext uri="{BB962C8B-B14F-4D97-AF65-F5344CB8AC3E}">
        <p14:creationId xmlns:p14="http://schemas.microsoft.com/office/powerpoint/2010/main" val="2157920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Slide with Image">
    <p:bg>
      <p:bgPr>
        <a:solidFill>
          <a:schemeClr val="accent4"/>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A99C074-A230-B944-8FEA-870A76765C60}"/>
              </a:ext>
            </a:extLst>
          </p:cNvPr>
          <p:cNvSpPr>
            <a:spLocks noGrp="1"/>
          </p:cNvSpPr>
          <p:nvPr>
            <p:ph type="title" hasCustomPrompt="1"/>
          </p:nvPr>
        </p:nvSpPr>
        <p:spPr>
          <a:xfrm>
            <a:off x="1924050" y="3107447"/>
            <a:ext cx="5439379" cy="891250"/>
          </a:xfrm>
        </p:spPr>
        <p:txBody>
          <a:bodyPr anchor="t">
            <a:noAutofit/>
          </a:bodyPr>
          <a:lstStyle>
            <a:lvl1pPr algn="ctr">
              <a:defRPr sz="3750" b="1">
                <a:solidFill>
                  <a:schemeClr val="bg1"/>
                </a:solidFill>
                <a:latin typeface="+mj-lt"/>
              </a:defRPr>
            </a:lvl1pPr>
          </a:lstStyle>
          <a:p>
            <a:r>
              <a:rPr lang="en-US" dirty="0"/>
              <a:t>CLICK TO ADD TITLE</a:t>
            </a:r>
          </a:p>
        </p:txBody>
      </p:sp>
      <p:sp>
        <p:nvSpPr>
          <p:cNvPr id="13" name="Text Placeholder 12">
            <a:extLst>
              <a:ext uri="{FF2B5EF4-FFF2-40B4-BE49-F238E27FC236}">
                <a16:creationId xmlns:a16="http://schemas.microsoft.com/office/drawing/2014/main" id="{1221857D-ECFA-4D4D-91DF-E36500791501}"/>
              </a:ext>
            </a:extLst>
          </p:cNvPr>
          <p:cNvSpPr>
            <a:spLocks noGrp="1"/>
          </p:cNvSpPr>
          <p:nvPr>
            <p:ph type="body" sz="quarter" idx="14" hasCustomPrompt="1"/>
          </p:nvPr>
        </p:nvSpPr>
        <p:spPr>
          <a:xfrm>
            <a:off x="1924050" y="4195471"/>
            <a:ext cx="5439378" cy="338549"/>
          </a:xfrm>
        </p:spPr>
        <p:txBody>
          <a:bodyPr>
            <a:normAutofit/>
          </a:bodyPr>
          <a:lstStyle>
            <a:lvl1pPr marL="0" indent="0" algn="ctr">
              <a:buNone/>
              <a:defRPr sz="1200" spc="225">
                <a:solidFill>
                  <a:schemeClr val="bg1"/>
                </a:solidFill>
                <a:latin typeface="+mn-lt"/>
                <a:cs typeface="Arial" panose="020B0604020202020204" pitchFamily="34" charset="0"/>
              </a:defRPr>
            </a:lvl1pPr>
          </a:lstStyle>
          <a:p>
            <a:pPr lvl="0"/>
            <a:r>
              <a:rPr lang="en-US" dirty="0"/>
              <a:t>SUBTITLE GOES HERE</a:t>
            </a:r>
          </a:p>
        </p:txBody>
      </p:sp>
      <p:sp>
        <p:nvSpPr>
          <p:cNvPr id="5" name="Shape 62" title="Decorative">
            <a:extLst>
              <a:ext uri="{FF2B5EF4-FFF2-40B4-BE49-F238E27FC236}">
                <a16:creationId xmlns:a16="http://schemas.microsoft.com/office/drawing/2014/main" id="{E1A23DB6-E067-4A30-8C4B-98B452428518}"/>
              </a:ext>
            </a:extLst>
          </p:cNvPr>
          <p:cNvSpPr/>
          <p:nvPr userDrawn="1"/>
        </p:nvSpPr>
        <p:spPr>
          <a:xfrm rot="16200000" flipV="1">
            <a:off x="4572000" y="3198471"/>
            <a:ext cx="0" cy="1641604"/>
          </a:xfrm>
          <a:prstGeom prst="line">
            <a:avLst/>
          </a:prstGeom>
          <a:ln w="25400">
            <a:solidFill>
              <a:schemeClr val="bg1"/>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
        <p:nvSpPr>
          <p:cNvPr id="7" name="Rectangle 6" title="Decorative"/>
          <p:cNvSpPr/>
          <p:nvPr userDrawn="1"/>
        </p:nvSpPr>
        <p:spPr>
          <a:xfrm>
            <a:off x="928578" y="860779"/>
            <a:ext cx="7286844" cy="5136445"/>
          </a:xfrm>
          <a:prstGeom prst="rect">
            <a:avLst/>
          </a:prstGeom>
          <a:noFill/>
          <a:ln w="762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408803923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74535-13A9-914D-A6BC-97AFF288301C}"/>
              </a:ext>
            </a:extLst>
          </p:cNvPr>
          <p:cNvSpPr>
            <a:spLocks noGrp="1"/>
          </p:cNvSpPr>
          <p:nvPr>
            <p:ph type="title" hasCustomPrompt="1"/>
          </p:nvPr>
        </p:nvSpPr>
        <p:spPr>
          <a:xfrm>
            <a:off x="485775" y="289560"/>
            <a:ext cx="8172450" cy="893218"/>
          </a:xfrm>
        </p:spPr>
        <p:txBody>
          <a:bodyPr anchor="b"/>
          <a:lstStyle>
            <a:lvl1pPr algn="ctr">
              <a:defRPr/>
            </a:lvl1pPr>
          </a:lstStyle>
          <a:p>
            <a:r>
              <a:rPr lang="en-US" dirty="0"/>
              <a:t>CLICK TO EDIT MASTER TITLE STYLE</a:t>
            </a:r>
          </a:p>
        </p:txBody>
      </p:sp>
      <p:sp>
        <p:nvSpPr>
          <p:cNvPr id="11" name="Text Placeholder 11">
            <a:extLst>
              <a:ext uri="{FF2B5EF4-FFF2-40B4-BE49-F238E27FC236}">
                <a16:creationId xmlns:a16="http://schemas.microsoft.com/office/drawing/2014/main" id="{43A40995-514F-A74C-B120-F2ADB492062F}"/>
              </a:ext>
            </a:extLst>
          </p:cNvPr>
          <p:cNvSpPr>
            <a:spLocks noGrp="1"/>
          </p:cNvSpPr>
          <p:nvPr>
            <p:ph type="body" sz="quarter" idx="12" hasCustomPrompt="1"/>
          </p:nvPr>
        </p:nvSpPr>
        <p:spPr>
          <a:xfrm>
            <a:off x="485775" y="1097364"/>
            <a:ext cx="8172450" cy="602887"/>
          </a:xfrm>
        </p:spPr>
        <p:txBody>
          <a:bodyPr anchor="ctr">
            <a:normAutofit/>
          </a:bodyPr>
          <a:lstStyle>
            <a:lvl1pPr marL="0" indent="0" algn="ctr">
              <a:buNone/>
              <a:defRPr sz="1050" spc="225">
                <a:solidFill>
                  <a:schemeClr val="tx2"/>
                </a:solidFill>
                <a:latin typeface="+mj-lt"/>
              </a:defRPr>
            </a:lvl1pPr>
            <a:lvl2pPr>
              <a:defRPr sz="825">
                <a:solidFill>
                  <a:schemeClr val="tx2"/>
                </a:solidFill>
              </a:defRPr>
            </a:lvl2pPr>
            <a:lvl3pPr>
              <a:defRPr sz="788">
                <a:solidFill>
                  <a:schemeClr val="tx2"/>
                </a:solidFill>
              </a:defRPr>
            </a:lvl3pPr>
            <a:lvl4pPr>
              <a:defRPr sz="750">
                <a:solidFill>
                  <a:schemeClr val="tx2"/>
                </a:solidFill>
              </a:defRPr>
            </a:lvl4pPr>
            <a:lvl5pPr>
              <a:defRPr sz="750">
                <a:solidFill>
                  <a:schemeClr val="tx2"/>
                </a:solidFill>
              </a:defRPr>
            </a:lvl5pPr>
          </a:lstStyle>
          <a:p>
            <a:pPr lvl="0"/>
            <a:r>
              <a:rPr lang="en-US" dirty="0"/>
              <a:t>SUBTITLE HERE</a:t>
            </a:r>
          </a:p>
        </p:txBody>
      </p:sp>
      <p:sp>
        <p:nvSpPr>
          <p:cNvPr id="4" name="Table Placeholder 3" title="Decorative">
            <a:extLst>
              <a:ext uri="{FF2B5EF4-FFF2-40B4-BE49-F238E27FC236}">
                <a16:creationId xmlns:a16="http://schemas.microsoft.com/office/drawing/2014/main" id="{EC1740A4-BBA1-4296-9738-ADD3B80B2439}"/>
              </a:ext>
            </a:extLst>
          </p:cNvPr>
          <p:cNvSpPr>
            <a:spLocks noGrp="1"/>
          </p:cNvSpPr>
          <p:nvPr>
            <p:ph type="tbl" sz="quarter" idx="13"/>
          </p:nvPr>
        </p:nvSpPr>
        <p:spPr>
          <a:xfrm>
            <a:off x="485775" y="1806575"/>
            <a:ext cx="8172450" cy="4578350"/>
          </a:xfrm>
        </p:spPr>
        <p:txBody>
          <a:bodyPr/>
          <a:lstStyle/>
          <a:p>
            <a:r>
              <a:rPr lang="en-US"/>
              <a:t>Click icon to add table</a:t>
            </a:r>
            <a:endParaRPr lang="en-US" dirty="0"/>
          </a:p>
        </p:txBody>
      </p:sp>
    </p:spTree>
    <p:extLst>
      <p:ext uri="{BB962C8B-B14F-4D97-AF65-F5344CB8AC3E}">
        <p14:creationId xmlns:p14="http://schemas.microsoft.com/office/powerpoint/2010/main" val="9026172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106345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4" name="Picture Placeholder 6" title="Decorative">
            <a:extLst>
              <a:ext uri="{FF2B5EF4-FFF2-40B4-BE49-F238E27FC236}">
                <a16:creationId xmlns:a16="http://schemas.microsoft.com/office/drawing/2014/main" id="{18957288-25D1-4D25-BECD-5A2E6A888185}"/>
              </a:ext>
            </a:extLst>
          </p:cNvPr>
          <p:cNvSpPr>
            <a:spLocks noGrp="1"/>
          </p:cNvSpPr>
          <p:nvPr>
            <p:ph type="pic" sz="quarter" idx="13"/>
          </p:nvPr>
        </p:nvSpPr>
        <p:spPr>
          <a:xfrm>
            <a:off x="2427447" y="260350"/>
            <a:ext cx="3369469" cy="6300788"/>
          </a:xfrm>
          <a:solidFill>
            <a:schemeClr val="bg1">
              <a:lumMod val="95000"/>
            </a:schemeClr>
          </a:solidFill>
        </p:spPr>
        <p:txBody>
          <a:bodyPr vert="horz" lIns="91440" tIns="45720" rIns="91440" bIns="45720" rtlCol="0">
            <a:normAutofit/>
          </a:bodyPr>
          <a:lstStyle>
            <a:lvl1pPr>
              <a:defRPr lang="en-US" sz="1350"/>
            </a:lvl1pPr>
          </a:lstStyle>
          <a:p>
            <a:pPr marL="0" lvl="0" indent="0" algn="ctr">
              <a:buNone/>
            </a:pPr>
            <a:r>
              <a:rPr lang="en-US" noProof="0"/>
              <a:t>Click icon to add picture</a:t>
            </a:r>
            <a:endParaRPr lang="en-US" noProof="0" dirty="0"/>
          </a:p>
        </p:txBody>
      </p:sp>
      <p:sp>
        <p:nvSpPr>
          <p:cNvPr id="6" name="Picture Placeholder 6" title="Decorative">
            <a:extLst>
              <a:ext uri="{FF2B5EF4-FFF2-40B4-BE49-F238E27FC236}">
                <a16:creationId xmlns:a16="http://schemas.microsoft.com/office/drawing/2014/main" id="{3F6FD22A-5FDA-45EC-BE49-3C0E30A397B0}"/>
              </a:ext>
            </a:extLst>
          </p:cNvPr>
          <p:cNvSpPr>
            <a:spLocks noGrp="1"/>
          </p:cNvSpPr>
          <p:nvPr>
            <p:ph type="pic" sz="quarter" idx="15"/>
          </p:nvPr>
        </p:nvSpPr>
        <p:spPr>
          <a:xfrm>
            <a:off x="5879307" y="260350"/>
            <a:ext cx="3039666" cy="3803650"/>
          </a:xfrm>
          <a:solidFill>
            <a:schemeClr val="bg1">
              <a:lumMod val="95000"/>
            </a:schemeClr>
          </a:solidFill>
        </p:spPr>
        <p:txBody>
          <a:bodyPr vert="horz" lIns="91440" tIns="45720" rIns="91440" bIns="45720" rtlCol="0">
            <a:normAutofit/>
          </a:bodyPr>
          <a:lstStyle>
            <a:lvl1pPr>
              <a:defRPr lang="en-US" sz="1350"/>
            </a:lvl1pPr>
          </a:lstStyle>
          <a:p>
            <a:pPr marL="0" lvl="0" indent="0" algn="ctr">
              <a:buNone/>
            </a:pPr>
            <a:r>
              <a:rPr lang="en-US" noProof="0"/>
              <a:t>Click icon to add picture</a:t>
            </a:r>
            <a:endParaRPr lang="en-US" noProof="0" dirty="0"/>
          </a:p>
        </p:txBody>
      </p:sp>
      <p:sp>
        <p:nvSpPr>
          <p:cNvPr id="7" name="Picture Placeholder 6" title="Decorative">
            <a:extLst>
              <a:ext uri="{FF2B5EF4-FFF2-40B4-BE49-F238E27FC236}">
                <a16:creationId xmlns:a16="http://schemas.microsoft.com/office/drawing/2014/main" id="{B64BDA74-9644-41EB-984D-939D27B60F3F}"/>
              </a:ext>
            </a:extLst>
          </p:cNvPr>
          <p:cNvSpPr>
            <a:spLocks noGrp="1"/>
          </p:cNvSpPr>
          <p:nvPr>
            <p:ph type="pic" sz="quarter" idx="16"/>
          </p:nvPr>
        </p:nvSpPr>
        <p:spPr>
          <a:xfrm>
            <a:off x="5879307" y="4165600"/>
            <a:ext cx="3039666" cy="2395538"/>
          </a:xfrm>
          <a:solidFill>
            <a:schemeClr val="bg1">
              <a:lumMod val="95000"/>
            </a:schemeClr>
          </a:solidFill>
        </p:spPr>
        <p:txBody>
          <a:bodyPr vert="horz" lIns="91440" tIns="45720" rIns="91440" bIns="45720" rtlCol="0">
            <a:normAutofit/>
          </a:bodyPr>
          <a:lstStyle>
            <a:lvl1pPr>
              <a:defRPr lang="en-US" sz="1350"/>
            </a:lvl1pPr>
          </a:lstStyle>
          <a:p>
            <a:pPr marL="0" lvl="0" indent="0" algn="ctr">
              <a:buNone/>
            </a:pPr>
            <a:r>
              <a:rPr lang="en-US" noProof="0"/>
              <a:t>Click icon to add picture</a:t>
            </a:r>
            <a:endParaRPr lang="en-US" noProof="0" dirty="0"/>
          </a:p>
        </p:txBody>
      </p:sp>
      <p:sp>
        <p:nvSpPr>
          <p:cNvPr id="8" name="Title 1">
            <a:extLst>
              <a:ext uri="{FF2B5EF4-FFF2-40B4-BE49-F238E27FC236}">
                <a16:creationId xmlns:a16="http://schemas.microsoft.com/office/drawing/2014/main" id="{531D0563-B39F-46E6-AC0D-1CDBD9E8989A}"/>
              </a:ext>
            </a:extLst>
          </p:cNvPr>
          <p:cNvSpPr>
            <a:spLocks noGrp="1"/>
          </p:cNvSpPr>
          <p:nvPr>
            <p:ph type="title" hasCustomPrompt="1"/>
          </p:nvPr>
        </p:nvSpPr>
        <p:spPr>
          <a:xfrm>
            <a:off x="388621" y="450030"/>
            <a:ext cx="1933574" cy="2508588"/>
          </a:xfrm>
        </p:spPr>
        <p:txBody>
          <a:bodyPr lIns="0" anchor="b">
            <a:normAutofit/>
          </a:bodyPr>
          <a:lstStyle>
            <a:lvl1pPr algn="l">
              <a:defRPr sz="3000"/>
            </a:lvl1pPr>
          </a:lstStyle>
          <a:p>
            <a:r>
              <a:rPr lang="en-US" noProof="0"/>
              <a:t>Click to Add </a:t>
            </a:r>
            <a:br>
              <a:rPr lang="en-US" noProof="0"/>
            </a:br>
            <a:r>
              <a:rPr lang="en-US" noProof="0"/>
              <a:t>Slide Title Here</a:t>
            </a:r>
          </a:p>
        </p:txBody>
      </p:sp>
      <p:sp>
        <p:nvSpPr>
          <p:cNvPr id="10" name="Shape 62" title="Decorative">
            <a:extLst>
              <a:ext uri="{FF2B5EF4-FFF2-40B4-BE49-F238E27FC236}">
                <a16:creationId xmlns:a16="http://schemas.microsoft.com/office/drawing/2014/main" id="{E1A23DB6-E067-4A30-8C4B-98B452428518}"/>
              </a:ext>
            </a:extLst>
          </p:cNvPr>
          <p:cNvSpPr/>
          <p:nvPr userDrawn="1"/>
        </p:nvSpPr>
        <p:spPr>
          <a:xfrm rot="16200000" flipV="1">
            <a:off x="1209422" y="2233493"/>
            <a:ext cx="0" cy="1641604"/>
          </a:xfrm>
          <a:prstGeom prst="line">
            <a:avLst/>
          </a:prstGeom>
          <a:ln w="76200">
            <a:solidFill>
              <a:schemeClr val="accent4"/>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lang="en-US" sz="1125" noProof="0" dirty="0"/>
          </a:p>
        </p:txBody>
      </p:sp>
    </p:spTree>
    <p:extLst>
      <p:ext uri="{BB962C8B-B14F-4D97-AF65-F5344CB8AC3E}">
        <p14:creationId xmlns:p14="http://schemas.microsoft.com/office/powerpoint/2010/main" val="281666115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4" name="Picture Placeholder 6" title="Decorative">
            <a:extLst>
              <a:ext uri="{FF2B5EF4-FFF2-40B4-BE49-F238E27FC236}">
                <a16:creationId xmlns:a16="http://schemas.microsoft.com/office/drawing/2014/main" id="{18957288-25D1-4D25-BECD-5A2E6A888185}"/>
              </a:ext>
            </a:extLst>
          </p:cNvPr>
          <p:cNvSpPr>
            <a:spLocks noGrp="1"/>
          </p:cNvSpPr>
          <p:nvPr>
            <p:ph type="pic" sz="quarter" idx="13"/>
          </p:nvPr>
        </p:nvSpPr>
        <p:spPr>
          <a:xfrm>
            <a:off x="1737" y="1497808"/>
            <a:ext cx="2347001" cy="5360192"/>
          </a:xfrm>
          <a:solidFill>
            <a:schemeClr val="bg1">
              <a:lumMod val="95000"/>
            </a:schemeClr>
          </a:solidFill>
        </p:spPr>
        <p:txBody>
          <a:bodyPr vert="horz" lIns="91440" tIns="45720" rIns="91440" bIns="45720" rtlCol="0">
            <a:normAutofit/>
          </a:bodyPr>
          <a:lstStyle>
            <a:lvl1pPr>
              <a:defRPr lang="en-US" sz="1350"/>
            </a:lvl1pPr>
          </a:lstStyle>
          <a:p>
            <a:pPr marL="0" lvl="0" indent="0" algn="ctr">
              <a:buNone/>
            </a:pPr>
            <a:r>
              <a:rPr lang="en-US" noProof="0"/>
              <a:t>Click icon to add picture</a:t>
            </a:r>
            <a:endParaRPr lang="en-US" noProof="0" dirty="0"/>
          </a:p>
        </p:txBody>
      </p:sp>
      <p:sp>
        <p:nvSpPr>
          <p:cNvPr id="6" name="Picture Placeholder 6" title="Decorative">
            <a:extLst>
              <a:ext uri="{FF2B5EF4-FFF2-40B4-BE49-F238E27FC236}">
                <a16:creationId xmlns:a16="http://schemas.microsoft.com/office/drawing/2014/main" id="{3F6FD22A-5FDA-45EC-BE49-3C0E30A397B0}"/>
              </a:ext>
            </a:extLst>
          </p:cNvPr>
          <p:cNvSpPr>
            <a:spLocks noGrp="1"/>
          </p:cNvSpPr>
          <p:nvPr>
            <p:ph type="pic" sz="quarter" idx="15"/>
          </p:nvPr>
        </p:nvSpPr>
        <p:spPr>
          <a:xfrm>
            <a:off x="2525036" y="-20671"/>
            <a:ext cx="2347002" cy="5397069"/>
          </a:xfrm>
          <a:solidFill>
            <a:schemeClr val="bg1">
              <a:lumMod val="95000"/>
            </a:schemeClr>
          </a:solidFill>
        </p:spPr>
        <p:txBody>
          <a:bodyPr vert="horz" lIns="91440" tIns="45720" rIns="91440" bIns="45720" rtlCol="0">
            <a:normAutofit/>
          </a:bodyPr>
          <a:lstStyle>
            <a:lvl1pPr>
              <a:defRPr lang="en-US" sz="1350"/>
            </a:lvl1pPr>
          </a:lstStyle>
          <a:p>
            <a:pPr marL="0" lvl="0" indent="0" algn="ctr">
              <a:buNone/>
            </a:pPr>
            <a:r>
              <a:rPr lang="en-US" noProof="0"/>
              <a:t>Click icon to add picture</a:t>
            </a:r>
            <a:endParaRPr lang="en-US" noProof="0" dirty="0"/>
          </a:p>
        </p:txBody>
      </p:sp>
      <p:sp>
        <p:nvSpPr>
          <p:cNvPr id="8" name="Title 1">
            <a:extLst>
              <a:ext uri="{FF2B5EF4-FFF2-40B4-BE49-F238E27FC236}">
                <a16:creationId xmlns:a16="http://schemas.microsoft.com/office/drawing/2014/main" id="{531D0563-B39F-46E6-AC0D-1CDBD9E8989A}"/>
              </a:ext>
            </a:extLst>
          </p:cNvPr>
          <p:cNvSpPr>
            <a:spLocks noGrp="1"/>
          </p:cNvSpPr>
          <p:nvPr>
            <p:ph type="title" hasCustomPrompt="1"/>
          </p:nvPr>
        </p:nvSpPr>
        <p:spPr>
          <a:xfrm>
            <a:off x="5596085" y="2718684"/>
            <a:ext cx="2561670" cy="2508588"/>
          </a:xfrm>
        </p:spPr>
        <p:txBody>
          <a:bodyPr lIns="0" anchor="b">
            <a:normAutofit/>
          </a:bodyPr>
          <a:lstStyle>
            <a:lvl1pPr algn="l">
              <a:defRPr sz="3000"/>
            </a:lvl1pPr>
          </a:lstStyle>
          <a:p>
            <a:r>
              <a:rPr lang="en-US" noProof="0"/>
              <a:t>Click to Add </a:t>
            </a:r>
            <a:br>
              <a:rPr lang="en-US" noProof="0"/>
            </a:br>
            <a:r>
              <a:rPr lang="en-US" noProof="0"/>
              <a:t>Slide Title Here</a:t>
            </a:r>
          </a:p>
        </p:txBody>
      </p:sp>
      <p:sp>
        <p:nvSpPr>
          <p:cNvPr id="10" name="Shape 62" title="Decorative">
            <a:extLst>
              <a:ext uri="{FF2B5EF4-FFF2-40B4-BE49-F238E27FC236}">
                <a16:creationId xmlns:a16="http://schemas.microsoft.com/office/drawing/2014/main" id="{E1A23DB6-E067-4A30-8C4B-98B452428518}"/>
              </a:ext>
            </a:extLst>
          </p:cNvPr>
          <p:cNvSpPr/>
          <p:nvPr userDrawn="1"/>
        </p:nvSpPr>
        <p:spPr>
          <a:xfrm rot="16200000" flipV="1">
            <a:off x="6416886" y="4555595"/>
            <a:ext cx="0" cy="1641604"/>
          </a:xfrm>
          <a:prstGeom prst="line">
            <a:avLst/>
          </a:prstGeom>
          <a:ln w="76200">
            <a:solidFill>
              <a:schemeClr val="accent4"/>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lang="en-US" sz="1125" noProof="0" dirty="0"/>
          </a:p>
        </p:txBody>
      </p:sp>
    </p:spTree>
    <p:extLst>
      <p:ext uri="{BB962C8B-B14F-4D97-AF65-F5344CB8AC3E}">
        <p14:creationId xmlns:p14="http://schemas.microsoft.com/office/powerpoint/2010/main" val="335103041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Picture Placeholder 4" title="Decorative">
            <a:extLst>
              <a:ext uri="{FF2B5EF4-FFF2-40B4-BE49-F238E27FC236}">
                <a16:creationId xmlns:a16="http://schemas.microsoft.com/office/drawing/2014/main" id="{AC817481-FC70-46B9-B779-4E5C04778C8E}"/>
              </a:ext>
            </a:extLst>
          </p:cNvPr>
          <p:cNvSpPr>
            <a:spLocks noGrp="1"/>
          </p:cNvSpPr>
          <p:nvPr>
            <p:ph type="pic" sz="quarter" idx="10"/>
          </p:nvPr>
        </p:nvSpPr>
        <p:spPr>
          <a:xfrm>
            <a:off x="159544" y="1260389"/>
            <a:ext cx="2112264" cy="3173816"/>
          </a:xfrm>
          <a:solidFill>
            <a:schemeClr val="bg1">
              <a:lumMod val="95000"/>
            </a:schemeClr>
          </a:solidFill>
        </p:spPr>
        <p:txBody>
          <a:bodyPr/>
          <a:lstStyle/>
          <a:p>
            <a:r>
              <a:rPr lang="en-US"/>
              <a:t>Click icon to add picture</a:t>
            </a:r>
            <a:endParaRPr lang="en-US" dirty="0"/>
          </a:p>
        </p:txBody>
      </p:sp>
      <p:sp>
        <p:nvSpPr>
          <p:cNvPr id="4" name="Picture Placeholder 4" title="Decorative">
            <a:extLst>
              <a:ext uri="{FF2B5EF4-FFF2-40B4-BE49-F238E27FC236}">
                <a16:creationId xmlns:a16="http://schemas.microsoft.com/office/drawing/2014/main" id="{D653D0B5-B695-4544-91E9-B8223EA713FF}"/>
              </a:ext>
            </a:extLst>
          </p:cNvPr>
          <p:cNvSpPr>
            <a:spLocks noGrp="1"/>
          </p:cNvSpPr>
          <p:nvPr>
            <p:ph type="pic" sz="quarter" idx="11"/>
          </p:nvPr>
        </p:nvSpPr>
        <p:spPr>
          <a:xfrm>
            <a:off x="2396026" y="0"/>
            <a:ext cx="2113173" cy="3175686"/>
          </a:xfrm>
          <a:solidFill>
            <a:schemeClr val="bg1">
              <a:lumMod val="95000"/>
            </a:schemeClr>
          </a:solidFill>
        </p:spPr>
        <p:txBody>
          <a:bodyPr/>
          <a:lstStyle/>
          <a:p>
            <a:r>
              <a:rPr lang="en-US"/>
              <a:t>Click icon to add picture</a:t>
            </a:r>
            <a:endParaRPr lang="en-US" dirty="0"/>
          </a:p>
        </p:txBody>
      </p:sp>
      <p:sp>
        <p:nvSpPr>
          <p:cNvPr id="5" name="Picture Placeholder 4" title="Decorative">
            <a:extLst>
              <a:ext uri="{FF2B5EF4-FFF2-40B4-BE49-F238E27FC236}">
                <a16:creationId xmlns:a16="http://schemas.microsoft.com/office/drawing/2014/main" id="{00DB6AEA-811C-4554-97AF-7D4F2639BDC7}"/>
              </a:ext>
            </a:extLst>
          </p:cNvPr>
          <p:cNvSpPr>
            <a:spLocks noGrp="1"/>
          </p:cNvSpPr>
          <p:nvPr>
            <p:ph type="pic" sz="quarter" idx="12"/>
          </p:nvPr>
        </p:nvSpPr>
        <p:spPr>
          <a:xfrm>
            <a:off x="160021" y="4586415"/>
            <a:ext cx="4349178" cy="2271585"/>
          </a:xfrm>
          <a:solidFill>
            <a:schemeClr val="bg1">
              <a:lumMod val="95000"/>
            </a:schemeClr>
          </a:solidFill>
        </p:spPr>
        <p:txBody>
          <a:bodyPr/>
          <a:lstStyle/>
          <a:p>
            <a:r>
              <a:rPr lang="en-US"/>
              <a:t>Click icon to add picture</a:t>
            </a:r>
            <a:endParaRPr lang="en-US" dirty="0"/>
          </a:p>
        </p:txBody>
      </p:sp>
      <p:sp>
        <p:nvSpPr>
          <p:cNvPr id="6" name="Picture Placeholder 4" title="Decorative">
            <a:extLst>
              <a:ext uri="{FF2B5EF4-FFF2-40B4-BE49-F238E27FC236}">
                <a16:creationId xmlns:a16="http://schemas.microsoft.com/office/drawing/2014/main" id="{75694821-2A94-40B8-8AAD-3E3762AFD388}"/>
              </a:ext>
            </a:extLst>
          </p:cNvPr>
          <p:cNvSpPr>
            <a:spLocks noGrp="1"/>
          </p:cNvSpPr>
          <p:nvPr>
            <p:ph type="pic" sz="quarter" idx="13"/>
          </p:nvPr>
        </p:nvSpPr>
        <p:spPr>
          <a:xfrm>
            <a:off x="4634803" y="4586415"/>
            <a:ext cx="2113173" cy="2271585"/>
          </a:xfrm>
          <a:solidFill>
            <a:schemeClr val="bg1">
              <a:lumMod val="95000"/>
            </a:schemeClr>
          </a:solidFill>
        </p:spPr>
        <p:txBody>
          <a:bodyPr/>
          <a:lstStyle/>
          <a:p>
            <a:r>
              <a:rPr lang="en-US"/>
              <a:t>Click icon to add picture</a:t>
            </a:r>
            <a:endParaRPr lang="en-US" dirty="0"/>
          </a:p>
        </p:txBody>
      </p:sp>
      <p:sp>
        <p:nvSpPr>
          <p:cNvPr id="7" name="Picture Placeholder 4" title="Decorative">
            <a:extLst>
              <a:ext uri="{FF2B5EF4-FFF2-40B4-BE49-F238E27FC236}">
                <a16:creationId xmlns:a16="http://schemas.microsoft.com/office/drawing/2014/main" id="{D653D0B5-B695-4544-91E9-B8223EA713FF}"/>
              </a:ext>
            </a:extLst>
          </p:cNvPr>
          <p:cNvSpPr>
            <a:spLocks noGrp="1"/>
          </p:cNvSpPr>
          <p:nvPr>
            <p:ph type="pic" sz="quarter" idx="14"/>
          </p:nvPr>
        </p:nvSpPr>
        <p:spPr>
          <a:xfrm>
            <a:off x="4633417" y="2030437"/>
            <a:ext cx="2113173" cy="2403769"/>
          </a:xfrm>
          <a:solidFill>
            <a:schemeClr val="bg1">
              <a:lumMod val="95000"/>
            </a:schemeClr>
          </a:solidFill>
        </p:spPr>
        <p:txBody>
          <a:bodyPr/>
          <a:lstStyle/>
          <a:p>
            <a:r>
              <a:rPr lang="en-US"/>
              <a:t>Click icon to add picture</a:t>
            </a:r>
            <a:endParaRPr lang="en-US" dirty="0"/>
          </a:p>
        </p:txBody>
      </p:sp>
      <p:sp>
        <p:nvSpPr>
          <p:cNvPr id="8" name="Picture Placeholder 4" title="Decorative">
            <a:extLst>
              <a:ext uri="{FF2B5EF4-FFF2-40B4-BE49-F238E27FC236}">
                <a16:creationId xmlns:a16="http://schemas.microsoft.com/office/drawing/2014/main" id="{D653D0B5-B695-4544-91E9-B8223EA713FF}"/>
              </a:ext>
            </a:extLst>
          </p:cNvPr>
          <p:cNvSpPr>
            <a:spLocks noGrp="1"/>
          </p:cNvSpPr>
          <p:nvPr>
            <p:ph type="pic" sz="quarter" idx="15"/>
          </p:nvPr>
        </p:nvSpPr>
        <p:spPr>
          <a:xfrm>
            <a:off x="6870807" y="1"/>
            <a:ext cx="2113173" cy="4434205"/>
          </a:xfrm>
          <a:solidFill>
            <a:schemeClr val="bg1">
              <a:lumMod val="95000"/>
            </a:schemeClr>
          </a:solidFill>
        </p:spPr>
        <p:txBody>
          <a:bodyPr/>
          <a:lstStyle/>
          <a:p>
            <a:r>
              <a:rPr lang="en-US"/>
              <a:t>Click icon to add picture</a:t>
            </a:r>
            <a:endParaRPr lang="en-US" dirty="0"/>
          </a:p>
        </p:txBody>
      </p:sp>
      <p:sp>
        <p:nvSpPr>
          <p:cNvPr id="2" name="Rectangle 1" title="Decorative"/>
          <p:cNvSpPr/>
          <p:nvPr userDrawn="1"/>
        </p:nvSpPr>
        <p:spPr>
          <a:xfrm>
            <a:off x="160021" y="1"/>
            <a:ext cx="2111787" cy="109975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9" name="Rectangle 8" title="Decorative"/>
          <p:cNvSpPr/>
          <p:nvPr userDrawn="1"/>
        </p:nvSpPr>
        <p:spPr>
          <a:xfrm>
            <a:off x="2397412" y="3334455"/>
            <a:ext cx="2111787" cy="10997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Rectangle 9" title="Decorative"/>
          <p:cNvSpPr/>
          <p:nvPr userDrawn="1"/>
        </p:nvSpPr>
        <p:spPr>
          <a:xfrm>
            <a:off x="4634803" y="1"/>
            <a:ext cx="2111787" cy="18782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Rectangle 10" title="Decorative"/>
          <p:cNvSpPr/>
          <p:nvPr userDrawn="1"/>
        </p:nvSpPr>
        <p:spPr>
          <a:xfrm>
            <a:off x="6872193" y="4598771"/>
            <a:ext cx="2111787" cy="225922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105964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Slide with Image">
    <p:bg>
      <p:bgPr>
        <a:solidFill>
          <a:schemeClr val="accent2"/>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A99C074-A230-B944-8FEA-870A76765C60}"/>
              </a:ext>
            </a:extLst>
          </p:cNvPr>
          <p:cNvSpPr>
            <a:spLocks noGrp="1"/>
          </p:cNvSpPr>
          <p:nvPr>
            <p:ph type="title" hasCustomPrompt="1"/>
          </p:nvPr>
        </p:nvSpPr>
        <p:spPr>
          <a:xfrm>
            <a:off x="1924050" y="3107447"/>
            <a:ext cx="5439379" cy="891250"/>
          </a:xfrm>
        </p:spPr>
        <p:txBody>
          <a:bodyPr anchor="t">
            <a:noAutofit/>
          </a:bodyPr>
          <a:lstStyle>
            <a:lvl1pPr algn="ctr">
              <a:defRPr sz="3750" b="1">
                <a:solidFill>
                  <a:schemeClr val="bg1"/>
                </a:solidFill>
                <a:latin typeface="+mj-lt"/>
              </a:defRPr>
            </a:lvl1pPr>
          </a:lstStyle>
          <a:p>
            <a:r>
              <a:rPr lang="en-US" dirty="0"/>
              <a:t>CLICK TO ADD TITLE</a:t>
            </a:r>
          </a:p>
        </p:txBody>
      </p:sp>
      <p:sp>
        <p:nvSpPr>
          <p:cNvPr id="13" name="Text Placeholder 12">
            <a:extLst>
              <a:ext uri="{FF2B5EF4-FFF2-40B4-BE49-F238E27FC236}">
                <a16:creationId xmlns:a16="http://schemas.microsoft.com/office/drawing/2014/main" id="{1221857D-ECFA-4D4D-91DF-E36500791501}"/>
              </a:ext>
            </a:extLst>
          </p:cNvPr>
          <p:cNvSpPr>
            <a:spLocks noGrp="1"/>
          </p:cNvSpPr>
          <p:nvPr>
            <p:ph type="body" sz="quarter" idx="14" hasCustomPrompt="1"/>
          </p:nvPr>
        </p:nvSpPr>
        <p:spPr>
          <a:xfrm>
            <a:off x="1924050" y="4195471"/>
            <a:ext cx="5439378" cy="338549"/>
          </a:xfrm>
        </p:spPr>
        <p:txBody>
          <a:bodyPr>
            <a:normAutofit/>
          </a:bodyPr>
          <a:lstStyle>
            <a:lvl1pPr marL="0" indent="0" algn="ctr">
              <a:buNone/>
              <a:defRPr sz="1200" spc="225">
                <a:solidFill>
                  <a:schemeClr val="bg1"/>
                </a:solidFill>
                <a:latin typeface="+mn-lt"/>
                <a:cs typeface="Arial" panose="020B0604020202020204" pitchFamily="34" charset="0"/>
              </a:defRPr>
            </a:lvl1pPr>
          </a:lstStyle>
          <a:p>
            <a:pPr lvl="0"/>
            <a:r>
              <a:rPr lang="en-US" dirty="0"/>
              <a:t>SUBTITLE GOES HERE</a:t>
            </a:r>
          </a:p>
        </p:txBody>
      </p:sp>
      <p:sp>
        <p:nvSpPr>
          <p:cNvPr id="5" name="Shape 62" title="Decorative">
            <a:extLst>
              <a:ext uri="{FF2B5EF4-FFF2-40B4-BE49-F238E27FC236}">
                <a16:creationId xmlns:a16="http://schemas.microsoft.com/office/drawing/2014/main" id="{E1A23DB6-E067-4A30-8C4B-98B452428518}"/>
              </a:ext>
            </a:extLst>
          </p:cNvPr>
          <p:cNvSpPr/>
          <p:nvPr userDrawn="1"/>
        </p:nvSpPr>
        <p:spPr>
          <a:xfrm rot="16200000" flipV="1">
            <a:off x="4572000" y="3198471"/>
            <a:ext cx="0" cy="1641604"/>
          </a:xfrm>
          <a:prstGeom prst="line">
            <a:avLst/>
          </a:prstGeom>
          <a:ln w="25400">
            <a:solidFill>
              <a:schemeClr val="bg1"/>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
        <p:nvSpPr>
          <p:cNvPr id="7" name="Rectangle 6" title="Decorative"/>
          <p:cNvSpPr/>
          <p:nvPr userDrawn="1"/>
        </p:nvSpPr>
        <p:spPr>
          <a:xfrm>
            <a:off x="928578" y="860779"/>
            <a:ext cx="7286844" cy="5136445"/>
          </a:xfrm>
          <a:prstGeom prst="rect">
            <a:avLst/>
          </a:prstGeom>
          <a:noFill/>
          <a:ln w="76200">
            <a:solidFill>
              <a:schemeClr val="accent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324153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Divider with Image">
    <p:bg>
      <p:bgPr>
        <a:solidFill>
          <a:schemeClr val="accent1"/>
        </a:solidFill>
        <a:effectLst/>
      </p:bgPr>
    </p:bg>
    <p:spTree>
      <p:nvGrpSpPr>
        <p:cNvPr id="1" name=""/>
        <p:cNvGrpSpPr/>
        <p:nvPr/>
      </p:nvGrpSpPr>
      <p:grpSpPr>
        <a:xfrm>
          <a:off x="0" y="0"/>
          <a:ext cx="0" cy="0"/>
          <a:chOff x="0" y="0"/>
          <a:chExt cx="0" cy="0"/>
        </a:xfrm>
      </p:grpSpPr>
      <p:sp>
        <p:nvSpPr>
          <p:cNvPr id="11"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5"/>
          </p:nvPr>
        </p:nvSpPr>
        <p:spPr>
          <a:xfrm>
            <a:off x="0" y="0"/>
            <a:ext cx="9144000" cy="6853712"/>
          </a:xfrm>
          <a:solidFill>
            <a:schemeClr val="bg1">
              <a:lumMod val="95000"/>
            </a:schemeClr>
          </a:solidFill>
        </p:spPr>
        <p:txBody>
          <a:bodyPr/>
          <a:lstStyle/>
          <a:p>
            <a:r>
              <a:rPr lang="en-US"/>
              <a:t>Click icon to add picture</a:t>
            </a:r>
            <a:endParaRPr lang="en-US" dirty="0"/>
          </a:p>
        </p:txBody>
      </p:sp>
      <p:sp>
        <p:nvSpPr>
          <p:cNvPr id="8" name="Title 1">
            <a:extLst>
              <a:ext uri="{FF2B5EF4-FFF2-40B4-BE49-F238E27FC236}">
                <a16:creationId xmlns:a16="http://schemas.microsoft.com/office/drawing/2014/main" id="{0E919B9B-5D3F-4FF0-A499-8925E9560B94}"/>
              </a:ext>
            </a:extLst>
          </p:cNvPr>
          <p:cNvSpPr>
            <a:spLocks noGrp="1"/>
          </p:cNvSpPr>
          <p:nvPr>
            <p:ph type="title" hasCustomPrompt="1"/>
          </p:nvPr>
        </p:nvSpPr>
        <p:spPr>
          <a:xfrm>
            <a:off x="628649" y="3673180"/>
            <a:ext cx="5119757" cy="2188805"/>
          </a:xfrm>
        </p:spPr>
        <p:txBody>
          <a:bodyPr rIns="457200" anchor="ctr">
            <a:noAutofit/>
          </a:bodyPr>
          <a:lstStyle>
            <a:lvl1pPr algn="r">
              <a:defRPr sz="3750" b="1">
                <a:solidFill>
                  <a:schemeClr val="bg1"/>
                </a:solidFill>
                <a:latin typeface="+mj-lt"/>
              </a:defRPr>
            </a:lvl1pPr>
          </a:lstStyle>
          <a:p>
            <a:r>
              <a:rPr lang="en-US" dirty="0"/>
              <a:t>CLICK TO ADD TITLE</a:t>
            </a:r>
          </a:p>
        </p:txBody>
      </p:sp>
      <p:sp>
        <p:nvSpPr>
          <p:cNvPr id="9" name="Text Placeholder 12" title="Decorative">
            <a:extLst>
              <a:ext uri="{FF2B5EF4-FFF2-40B4-BE49-F238E27FC236}">
                <a16:creationId xmlns:a16="http://schemas.microsoft.com/office/drawing/2014/main" id="{89A80859-BDA6-44AA-A750-4E06108B9B2B}"/>
              </a:ext>
            </a:extLst>
          </p:cNvPr>
          <p:cNvSpPr>
            <a:spLocks noGrp="1"/>
          </p:cNvSpPr>
          <p:nvPr>
            <p:ph type="body" sz="quarter" idx="14" hasCustomPrompt="1"/>
          </p:nvPr>
        </p:nvSpPr>
        <p:spPr>
          <a:xfrm>
            <a:off x="5748406" y="3665204"/>
            <a:ext cx="3395594" cy="2196780"/>
          </a:xfrm>
          <a:solidFill>
            <a:schemeClr val="accent1"/>
          </a:solidFill>
        </p:spPr>
        <p:txBody>
          <a:bodyPr lIns="274320" tIns="182880" rIns="182880" bIns="182880" anchor="ctr">
            <a:normAutofit/>
          </a:bodyPr>
          <a:lstStyle>
            <a:lvl1pPr marL="0" indent="0">
              <a:buNone/>
              <a:defRPr sz="1200" spc="225">
                <a:solidFill>
                  <a:schemeClr val="bg1"/>
                </a:solidFill>
                <a:latin typeface="+mn-lt"/>
                <a:cs typeface="Arial" panose="020B0604020202020204" pitchFamily="34" charset="0"/>
              </a:defRPr>
            </a:lvl1pPr>
          </a:lstStyle>
          <a:p>
            <a:pPr lvl="0"/>
            <a:r>
              <a:rPr lang="en-US" dirty="0"/>
              <a:t>SUBTITLE GOES HERE</a:t>
            </a:r>
          </a:p>
        </p:txBody>
      </p:sp>
      <p:sp>
        <p:nvSpPr>
          <p:cNvPr id="6" name="Shape 62" title="Decorative">
            <a:extLst>
              <a:ext uri="{FF2B5EF4-FFF2-40B4-BE49-F238E27FC236}">
                <a16:creationId xmlns:a16="http://schemas.microsoft.com/office/drawing/2014/main" id="{E1A23DB6-E067-4A30-8C4B-98B452428518}"/>
              </a:ext>
            </a:extLst>
          </p:cNvPr>
          <p:cNvSpPr/>
          <p:nvPr userDrawn="1"/>
        </p:nvSpPr>
        <p:spPr>
          <a:xfrm flipV="1">
            <a:off x="5748406" y="3673180"/>
            <a:ext cx="1" cy="2188805"/>
          </a:xfrm>
          <a:prstGeom prst="line">
            <a:avLst/>
          </a:prstGeom>
          <a:ln w="76200">
            <a:solidFill>
              <a:schemeClr val="accent1">
                <a:lumMod val="60000"/>
                <a:lumOff val="40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Tree>
    <p:extLst>
      <p:ext uri="{BB962C8B-B14F-4D97-AF65-F5344CB8AC3E}">
        <p14:creationId xmlns:p14="http://schemas.microsoft.com/office/powerpoint/2010/main" val="2722255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Slide Divider with Image">
    <p:bg>
      <p:bgPr>
        <a:solidFill>
          <a:schemeClr val="accent1"/>
        </a:solidFill>
        <a:effectLst/>
      </p:bgPr>
    </p:bg>
    <p:spTree>
      <p:nvGrpSpPr>
        <p:cNvPr id="1" name=""/>
        <p:cNvGrpSpPr/>
        <p:nvPr/>
      </p:nvGrpSpPr>
      <p:grpSpPr>
        <a:xfrm>
          <a:off x="0" y="0"/>
          <a:ext cx="0" cy="0"/>
          <a:chOff x="0" y="0"/>
          <a:chExt cx="0" cy="0"/>
        </a:xfrm>
      </p:grpSpPr>
      <p:sp>
        <p:nvSpPr>
          <p:cNvPr id="11" name="Picture Placeholder 4" title="Decorative">
            <a:extLst>
              <a:ext uri="{FF2B5EF4-FFF2-40B4-BE49-F238E27FC236}">
                <a16:creationId xmlns:a16="http://schemas.microsoft.com/office/drawing/2014/main" id="{BE84B7CE-D997-4F92-BD9D-3F9DE2782EF8}"/>
              </a:ext>
            </a:extLst>
          </p:cNvPr>
          <p:cNvSpPr>
            <a:spLocks noGrp="1"/>
          </p:cNvSpPr>
          <p:nvPr>
            <p:ph type="pic" sz="quarter" idx="15"/>
          </p:nvPr>
        </p:nvSpPr>
        <p:spPr>
          <a:xfrm>
            <a:off x="0" y="0"/>
            <a:ext cx="9144000" cy="6853712"/>
          </a:xfrm>
          <a:solidFill>
            <a:schemeClr val="bg1">
              <a:lumMod val="95000"/>
            </a:schemeClr>
          </a:solidFill>
        </p:spPr>
        <p:txBody>
          <a:bodyPr/>
          <a:lstStyle/>
          <a:p>
            <a:r>
              <a:rPr lang="en-US"/>
              <a:t>Click icon to add picture</a:t>
            </a:r>
            <a:endParaRPr lang="en-US" dirty="0"/>
          </a:p>
        </p:txBody>
      </p:sp>
      <p:sp>
        <p:nvSpPr>
          <p:cNvPr id="8" name="Title 1">
            <a:extLst>
              <a:ext uri="{FF2B5EF4-FFF2-40B4-BE49-F238E27FC236}">
                <a16:creationId xmlns:a16="http://schemas.microsoft.com/office/drawing/2014/main" id="{0E919B9B-5D3F-4FF0-A499-8925E9560B94}"/>
              </a:ext>
            </a:extLst>
          </p:cNvPr>
          <p:cNvSpPr>
            <a:spLocks noGrp="1"/>
          </p:cNvSpPr>
          <p:nvPr>
            <p:ph type="title" hasCustomPrompt="1"/>
          </p:nvPr>
        </p:nvSpPr>
        <p:spPr>
          <a:xfrm>
            <a:off x="628649" y="3673180"/>
            <a:ext cx="5119757" cy="2188805"/>
          </a:xfrm>
        </p:spPr>
        <p:txBody>
          <a:bodyPr rIns="457200" anchor="ctr">
            <a:noAutofit/>
          </a:bodyPr>
          <a:lstStyle>
            <a:lvl1pPr algn="r">
              <a:defRPr sz="3750" b="1">
                <a:solidFill>
                  <a:schemeClr val="bg1"/>
                </a:solidFill>
                <a:latin typeface="+mj-lt"/>
              </a:defRPr>
            </a:lvl1pPr>
          </a:lstStyle>
          <a:p>
            <a:r>
              <a:rPr lang="en-US" dirty="0"/>
              <a:t>CLICK TO ADD TITLE</a:t>
            </a:r>
          </a:p>
        </p:txBody>
      </p:sp>
      <p:sp>
        <p:nvSpPr>
          <p:cNvPr id="9" name="Text Placeholder 12" title="Decorative">
            <a:extLst>
              <a:ext uri="{FF2B5EF4-FFF2-40B4-BE49-F238E27FC236}">
                <a16:creationId xmlns:a16="http://schemas.microsoft.com/office/drawing/2014/main" id="{89A80859-BDA6-44AA-A750-4E06108B9B2B}"/>
              </a:ext>
            </a:extLst>
          </p:cNvPr>
          <p:cNvSpPr>
            <a:spLocks noGrp="1"/>
          </p:cNvSpPr>
          <p:nvPr>
            <p:ph type="body" sz="quarter" idx="14" hasCustomPrompt="1"/>
          </p:nvPr>
        </p:nvSpPr>
        <p:spPr>
          <a:xfrm>
            <a:off x="5748406" y="3665204"/>
            <a:ext cx="3395594" cy="2196780"/>
          </a:xfrm>
          <a:solidFill>
            <a:schemeClr val="accent2"/>
          </a:solidFill>
        </p:spPr>
        <p:txBody>
          <a:bodyPr lIns="274320" tIns="182880" rIns="182880" bIns="182880" anchor="ctr">
            <a:normAutofit/>
          </a:bodyPr>
          <a:lstStyle>
            <a:lvl1pPr marL="0" indent="0">
              <a:buNone/>
              <a:defRPr sz="1200" spc="225">
                <a:solidFill>
                  <a:schemeClr val="bg1"/>
                </a:solidFill>
                <a:latin typeface="+mn-lt"/>
                <a:cs typeface="Arial" panose="020B0604020202020204" pitchFamily="34" charset="0"/>
              </a:defRPr>
            </a:lvl1pPr>
          </a:lstStyle>
          <a:p>
            <a:pPr lvl="0"/>
            <a:r>
              <a:rPr lang="en-US" dirty="0"/>
              <a:t>SUBTITLE GOES HERE</a:t>
            </a:r>
          </a:p>
        </p:txBody>
      </p:sp>
      <p:sp>
        <p:nvSpPr>
          <p:cNvPr id="6" name="Shape 62" title="Decorative">
            <a:extLst>
              <a:ext uri="{FF2B5EF4-FFF2-40B4-BE49-F238E27FC236}">
                <a16:creationId xmlns:a16="http://schemas.microsoft.com/office/drawing/2014/main" id="{E1A23DB6-E067-4A30-8C4B-98B452428518}"/>
              </a:ext>
            </a:extLst>
          </p:cNvPr>
          <p:cNvSpPr/>
          <p:nvPr userDrawn="1"/>
        </p:nvSpPr>
        <p:spPr>
          <a:xfrm flipV="1">
            <a:off x="5748406" y="3673180"/>
            <a:ext cx="1" cy="2188805"/>
          </a:xfrm>
          <a:prstGeom prst="line">
            <a:avLst/>
          </a:prstGeom>
          <a:ln w="76200">
            <a:solidFill>
              <a:schemeClr val="accent2">
                <a:lumMod val="75000"/>
                <a:lumOff val="25000"/>
              </a:schemeClr>
            </a:solidFill>
            <a:miter lim="400000"/>
          </a:ln>
        </p:spPr>
        <p:txBody>
          <a:bodyPr lIns="14288" tIns="14288" rIns="14288" bIns="14288" anchor="ctr"/>
          <a:lstStyle/>
          <a:p>
            <a:pPr algn="ctr">
              <a:defRPr sz="3000">
                <a:solidFill>
                  <a:srgbClr val="000000"/>
                </a:solidFill>
                <a:latin typeface="Helvetica Light"/>
                <a:ea typeface="Helvetica Light"/>
                <a:cs typeface="Helvetica Light"/>
                <a:sym typeface="Helvetica Light"/>
              </a:defRPr>
            </a:pPr>
            <a:endParaRPr sz="1125" dirty="0"/>
          </a:p>
        </p:txBody>
      </p:sp>
    </p:spTree>
    <p:extLst>
      <p:ext uri="{BB962C8B-B14F-4D97-AF65-F5344CB8AC3E}">
        <p14:creationId xmlns:p14="http://schemas.microsoft.com/office/powerpoint/2010/main" val="3875516752"/>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61" Type="http://schemas.openxmlformats.org/officeDocument/2006/relationships/slideLayout" Target="../slideLayouts/slideLayout6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F0FA98-2EE8-734A-95BB-A4637DCAD581}"/>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655A45B-F495-F641-AA7A-36292C3CC99A}"/>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89227B26-65C5-5A4B-AAEC-70B3B5201C5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321628725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 id="2147483707" r:id="rId22"/>
    <p:sldLayoutId id="2147483708" r:id="rId23"/>
    <p:sldLayoutId id="2147483709" r:id="rId24"/>
    <p:sldLayoutId id="2147483710" r:id="rId25"/>
    <p:sldLayoutId id="2147483711" r:id="rId26"/>
    <p:sldLayoutId id="2147483712" r:id="rId27"/>
    <p:sldLayoutId id="2147483713" r:id="rId28"/>
    <p:sldLayoutId id="2147483714" r:id="rId29"/>
    <p:sldLayoutId id="2147483715" r:id="rId30"/>
    <p:sldLayoutId id="2147483716" r:id="rId31"/>
    <p:sldLayoutId id="2147483717" r:id="rId32"/>
    <p:sldLayoutId id="2147483718" r:id="rId33"/>
    <p:sldLayoutId id="2147483719" r:id="rId34"/>
    <p:sldLayoutId id="2147483720" r:id="rId35"/>
    <p:sldLayoutId id="2147483721" r:id="rId36"/>
    <p:sldLayoutId id="2147483722" r:id="rId37"/>
    <p:sldLayoutId id="2147483723" r:id="rId38"/>
    <p:sldLayoutId id="2147483724" r:id="rId39"/>
    <p:sldLayoutId id="2147483725" r:id="rId40"/>
    <p:sldLayoutId id="2147483726" r:id="rId41"/>
    <p:sldLayoutId id="2147483727" r:id="rId42"/>
    <p:sldLayoutId id="2147483728" r:id="rId43"/>
    <p:sldLayoutId id="2147483729" r:id="rId44"/>
    <p:sldLayoutId id="2147483730" r:id="rId45"/>
    <p:sldLayoutId id="2147483731" r:id="rId46"/>
    <p:sldLayoutId id="2147483732" r:id="rId47"/>
    <p:sldLayoutId id="2147483733" r:id="rId48"/>
    <p:sldLayoutId id="2147483734" r:id="rId49"/>
    <p:sldLayoutId id="2147483735" r:id="rId50"/>
    <p:sldLayoutId id="2147483736" r:id="rId51"/>
    <p:sldLayoutId id="2147483737" r:id="rId52"/>
    <p:sldLayoutId id="2147483738" r:id="rId53"/>
    <p:sldLayoutId id="2147483739" r:id="rId54"/>
    <p:sldLayoutId id="2147483740" r:id="rId55"/>
    <p:sldLayoutId id="2147483741" r:id="rId56"/>
    <p:sldLayoutId id="2147483742" r:id="rId57"/>
    <p:sldLayoutId id="2147483743" r:id="rId58"/>
    <p:sldLayoutId id="2147483744" r:id="rId59"/>
    <p:sldLayoutId id="2147483745" r:id="rId60"/>
    <p:sldLayoutId id="2147483746" r:id="rId61"/>
    <p:sldLayoutId id="2147483747" r:id="rId62"/>
    <p:sldLayoutId id="2147483748" r:id="rId63"/>
    <p:sldLayoutId id="2147483749" r:id="rId64"/>
  </p:sldLayoutIdLst>
  <p:txStyles>
    <p:titleStyle>
      <a:lvl1pPr algn="l" defTabSz="685800" rtl="0" eaLnBrk="1" latinLnBrk="0" hangingPunct="1">
        <a:lnSpc>
          <a:spcPct val="90000"/>
        </a:lnSpc>
        <a:spcBef>
          <a:spcPct val="0"/>
        </a:spcBef>
        <a:buNone/>
        <a:defRPr sz="3300" b="1" i="0" kern="1200" spc="-113">
          <a:solidFill>
            <a:schemeClr val="tx2"/>
          </a:solidFill>
          <a:latin typeface="+mj-lt"/>
          <a:ea typeface="+mj-ea"/>
          <a:cs typeface="Gill Sans" panose="020B0502020104020203" pitchFamily="34" charset="-79"/>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500" b="0" i="0" kern="1200">
          <a:solidFill>
            <a:schemeClr val="tx2"/>
          </a:solidFill>
          <a:latin typeface="+mn-lt"/>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2"/>
          </a:solidFill>
          <a:latin typeface="+mn-lt"/>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200" b="0" i="0" kern="1200">
          <a:solidFill>
            <a:schemeClr val="tx2"/>
          </a:solidFill>
          <a:latin typeface="+mn-lt"/>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050" b="0" i="0" kern="1200">
          <a:solidFill>
            <a:schemeClr val="tx2"/>
          </a:solidFill>
          <a:latin typeface="+mn-lt"/>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050" b="0" i="0" kern="1200">
          <a:solidFill>
            <a:schemeClr val="tx2"/>
          </a:solidFill>
          <a:latin typeface="+mn-lt"/>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96">
          <p15:clr>
            <a:srgbClr val="F26B43"/>
          </p15:clr>
        </p15:guide>
        <p15:guide id="2" orient="horz" pos="404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23991-6F5F-45D3-883F-8179BE10396D}"/>
              </a:ext>
            </a:extLst>
          </p:cNvPr>
          <p:cNvSpPr>
            <a:spLocks noGrp="1"/>
          </p:cNvSpPr>
          <p:nvPr>
            <p:ph type="title"/>
          </p:nvPr>
        </p:nvSpPr>
        <p:spPr>
          <a:xfrm>
            <a:off x="628650" y="4635540"/>
            <a:ext cx="7181851" cy="701731"/>
          </a:xfrm>
          <a:prstGeom prst="rect">
            <a:avLst/>
          </a:prstGeom>
        </p:spPr>
        <p:txBody>
          <a:bodyPr anchor="t">
            <a:spAutoFit/>
          </a:bodyPr>
          <a:lstStyle/>
          <a:p>
            <a:r>
              <a:rPr lang="en-US" sz="4400" dirty="0"/>
              <a:t>Excuses And Reasons</a:t>
            </a:r>
          </a:p>
        </p:txBody>
      </p:sp>
      <p:sp>
        <p:nvSpPr>
          <p:cNvPr id="3" name="Text Placeholder 2">
            <a:extLst>
              <a:ext uri="{FF2B5EF4-FFF2-40B4-BE49-F238E27FC236}">
                <a16:creationId xmlns:a16="http://schemas.microsoft.com/office/drawing/2014/main" id="{7555E40E-3256-4272-A29D-F2438D5C136F}"/>
              </a:ext>
            </a:extLst>
          </p:cNvPr>
          <p:cNvSpPr>
            <a:spLocks noGrp="1"/>
          </p:cNvSpPr>
          <p:nvPr>
            <p:ph type="body" sz="quarter" idx="14"/>
          </p:nvPr>
        </p:nvSpPr>
        <p:spPr>
          <a:xfrm>
            <a:off x="628650" y="5451558"/>
            <a:ext cx="7181850" cy="341632"/>
          </a:xfrm>
          <a:prstGeom prst="rect">
            <a:avLst/>
          </a:prstGeom>
        </p:spPr>
        <p:txBody>
          <a:bodyPr>
            <a:spAutoFit/>
          </a:bodyPr>
          <a:lstStyle/>
          <a:p>
            <a:r>
              <a:rPr lang="en-US" sz="1800" b="1" dirty="0"/>
              <a:t>Luke 14:18ff</a:t>
            </a:r>
          </a:p>
        </p:txBody>
      </p:sp>
      <p:pic>
        <p:nvPicPr>
          <p:cNvPr id="6" name="Picture 5">
            <a:extLst>
              <a:ext uri="{FF2B5EF4-FFF2-40B4-BE49-F238E27FC236}">
                <a16:creationId xmlns:a16="http://schemas.microsoft.com/office/drawing/2014/main" id="{93A4240A-9B25-4A59-3F84-0C045482D6B7}"/>
              </a:ext>
            </a:extLst>
          </p:cNvPr>
          <p:cNvPicPr>
            <a:picLocks noChangeAspect="1"/>
          </p:cNvPicPr>
          <p:nvPr/>
        </p:nvPicPr>
        <p:blipFill>
          <a:blip r:embed="rId2"/>
          <a:stretch>
            <a:fillRect/>
          </a:stretch>
        </p:blipFill>
        <p:spPr>
          <a:xfrm>
            <a:off x="714375" y="857250"/>
            <a:ext cx="7715250" cy="3345873"/>
          </a:xfrm>
          <a:prstGeom prst="rect">
            <a:avLst/>
          </a:prstGeom>
        </p:spPr>
      </p:pic>
    </p:spTree>
    <p:extLst>
      <p:ext uri="{BB962C8B-B14F-4D97-AF65-F5344CB8AC3E}">
        <p14:creationId xmlns:p14="http://schemas.microsoft.com/office/powerpoint/2010/main" val="79592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11BAC48-F4C4-46FB-96DC-423C381AC284}"/>
              </a:ext>
            </a:extLst>
          </p:cNvPr>
          <p:cNvSpPr>
            <a:spLocks noGrp="1"/>
          </p:cNvSpPr>
          <p:nvPr>
            <p:ph type="title"/>
          </p:nvPr>
        </p:nvSpPr>
        <p:spPr>
          <a:xfrm>
            <a:off x="487336" y="140157"/>
            <a:ext cx="7155668" cy="1050288"/>
          </a:xfrm>
        </p:spPr>
        <p:txBody>
          <a:bodyPr>
            <a:spAutoFit/>
          </a:bodyPr>
          <a:lstStyle/>
          <a:p>
            <a:r>
              <a:rPr lang="en-US" sz="3200" dirty="0">
                <a:solidFill>
                  <a:schemeClr val="tx1"/>
                </a:solidFill>
              </a:rPr>
              <a:t>Luke 14:16-24</a:t>
            </a:r>
            <a:br>
              <a:rPr lang="en-US" sz="3200" dirty="0">
                <a:solidFill>
                  <a:schemeClr val="tx1"/>
                </a:solidFill>
              </a:rPr>
            </a:br>
            <a:r>
              <a:rPr lang="en-US" sz="4050" dirty="0">
                <a:solidFill>
                  <a:schemeClr val="tx1"/>
                </a:solidFill>
              </a:rPr>
              <a:t>The Parable of the Dinner</a:t>
            </a:r>
            <a:endParaRPr lang="en-US" dirty="0">
              <a:solidFill>
                <a:schemeClr val="tx1"/>
              </a:solidFill>
            </a:endParaRPr>
          </a:p>
        </p:txBody>
      </p:sp>
      <p:sp>
        <p:nvSpPr>
          <p:cNvPr id="36" name="Text Placeholder 35">
            <a:extLst>
              <a:ext uri="{FF2B5EF4-FFF2-40B4-BE49-F238E27FC236}">
                <a16:creationId xmlns:a16="http://schemas.microsoft.com/office/drawing/2014/main" id="{0391FA66-BCDC-4C12-B812-A0DEE14539EE}"/>
              </a:ext>
            </a:extLst>
          </p:cNvPr>
          <p:cNvSpPr>
            <a:spLocks noGrp="1"/>
          </p:cNvSpPr>
          <p:nvPr>
            <p:ph type="body" sz="quarter" idx="11"/>
          </p:nvPr>
        </p:nvSpPr>
        <p:spPr>
          <a:xfrm>
            <a:off x="216816" y="1524000"/>
            <a:ext cx="8806414" cy="4501232"/>
          </a:xfrm>
        </p:spPr>
        <p:txBody>
          <a:bodyPr wrap="square">
            <a:spAutoFit/>
          </a:bodyPr>
          <a:lstStyle/>
          <a:p>
            <a:pPr>
              <a:lnSpc>
                <a:spcPct val="100000"/>
              </a:lnSpc>
              <a:spcAft>
                <a:spcPts val="900"/>
              </a:spcAft>
              <a:buSzPct val="100000"/>
              <a:defRPr/>
            </a:pPr>
            <a:r>
              <a:rPr lang="en-US" sz="3200" b="1" dirty="0">
                <a:solidFill>
                  <a:schemeClr val="tx1"/>
                </a:solidFill>
                <a:latin typeface="Calibri" panose="020F0502020204030204" pitchFamily="34" charset="0"/>
                <a:cs typeface="Calibri" panose="020F0502020204030204" pitchFamily="34" charset="0"/>
              </a:rPr>
              <a:t>Three excuses were given as to why they couldn’t come – </a:t>
            </a:r>
          </a:p>
          <a:p>
            <a:pPr marL="514350" indent="-514350">
              <a:lnSpc>
                <a:spcPct val="100000"/>
              </a:lnSpc>
              <a:spcAft>
                <a:spcPts val="900"/>
              </a:spcAft>
              <a:buSzPct val="100000"/>
              <a:buFont typeface="+mj-lt"/>
              <a:buAutoNum type="arabicPeriod"/>
              <a:defRPr/>
            </a:pPr>
            <a:r>
              <a:rPr lang="en-US" sz="3200" b="1" dirty="0">
                <a:solidFill>
                  <a:schemeClr val="tx1"/>
                </a:solidFill>
                <a:latin typeface="Calibri" panose="020F0502020204030204" pitchFamily="34" charset="0"/>
                <a:cs typeface="Calibri" panose="020F0502020204030204" pitchFamily="34" charset="0"/>
              </a:rPr>
              <a:t>Possessions – </a:t>
            </a:r>
            <a:r>
              <a:rPr lang="en-US" sz="3200" i="1" dirty="0">
                <a:solidFill>
                  <a:schemeClr val="tx1"/>
                </a:solidFill>
                <a:latin typeface="Calibri" panose="020F0502020204030204" pitchFamily="34" charset="0"/>
                <a:cs typeface="Calibri" panose="020F0502020204030204" pitchFamily="34" charset="0"/>
              </a:rPr>
              <a:t>“I bought a piece of land”</a:t>
            </a:r>
            <a:r>
              <a:rPr lang="en-US" sz="3200" dirty="0">
                <a:solidFill>
                  <a:schemeClr val="tx1"/>
                </a:solidFill>
                <a:latin typeface="Calibri" panose="020F0502020204030204" pitchFamily="34" charset="0"/>
                <a:cs typeface="Calibri" panose="020F0502020204030204" pitchFamily="34" charset="0"/>
              </a:rPr>
              <a:t> </a:t>
            </a:r>
            <a:r>
              <a:rPr lang="en-US" sz="2800" dirty="0">
                <a:solidFill>
                  <a:schemeClr val="tx1"/>
                </a:solidFill>
                <a:latin typeface="Calibri" panose="020F0502020204030204" pitchFamily="34" charset="0"/>
                <a:cs typeface="Calibri" panose="020F0502020204030204" pitchFamily="34" charset="0"/>
              </a:rPr>
              <a:t>(verse 18; Luke 12:16ff; 18:18ff)</a:t>
            </a:r>
            <a:endParaRPr lang="en-US" sz="3200" dirty="0">
              <a:solidFill>
                <a:schemeClr val="tx1"/>
              </a:solidFill>
              <a:latin typeface="Calibri" panose="020F0502020204030204" pitchFamily="34" charset="0"/>
              <a:cs typeface="Calibri" panose="020F0502020204030204" pitchFamily="34" charset="0"/>
            </a:endParaRPr>
          </a:p>
          <a:p>
            <a:pPr marL="514350" indent="-514350">
              <a:lnSpc>
                <a:spcPct val="100000"/>
              </a:lnSpc>
              <a:spcAft>
                <a:spcPts val="900"/>
              </a:spcAft>
              <a:buSzPct val="100000"/>
              <a:buFont typeface="+mj-lt"/>
              <a:buAutoNum type="arabicPeriod"/>
              <a:defRPr/>
            </a:pPr>
            <a:r>
              <a:rPr lang="en-US" sz="3200" b="1" dirty="0">
                <a:solidFill>
                  <a:schemeClr val="tx1"/>
                </a:solidFill>
                <a:latin typeface="Calibri" panose="020F0502020204030204" pitchFamily="34" charset="0"/>
                <a:cs typeface="Calibri" panose="020F0502020204030204" pitchFamily="34" charset="0"/>
              </a:rPr>
              <a:t>Work – </a:t>
            </a:r>
            <a:r>
              <a:rPr lang="en-US" sz="3200" i="1" dirty="0">
                <a:solidFill>
                  <a:schemeClr val="tx1"/>
                </a:solidFill>
                <a:latin typeface="Calibri" panose="020F0502020204030204" pitchFamily="34" charset="0"/>
                <a:cs typeface="Calibri" panose="020F0502020204030204" pitchFamily="34" charset="0"/>
              </a:rPr>
              <a:t>“I … bought five yoke of oxen …”</a:t>
            </a:r>
            <a:r>
              <a:rPr lang="en-US" sz="3200" dirty="0">
                <a:solidFill>
                  <a:schemeClr val="tx1"/>
                </a:solidFill>
                <a:latin typeface="Calibri" panose="020F0502020204030204" pitchFamily="34" charset="0"/>
                <a:cs typeface="Calibri" panose="020F0502020204030204" pitchFamily="34" charset="0"/>
              </a:rPr>
              <a:t> </a:t>
            </a:r>
            <a:r>
              <a:rPr lang="en-US" sz="2800" dirty="0">
                <a:solidFill>
                  <a:schemeClr val="tx1"/>
                </a:solidFill>
                <a:latin typeface="Calibri" panose="020F0502020204030204" pitchFamily="34" charset="0"/>
                <a:cs typeface="Calibri" panose="020F0502020204030204" pitchFamily="34" charset="0"/>
              </a:rPr>
              <a:t>(verse 19; 1 John 2:16; Philippians 4:11)</a:t>
            </a:r>
            <a:endParaRPr lang="en-US" sz="3200" dirty="0">
              <a:solidFill>
                <a:schemeClr val="tx1"/>
              </a:solidFill>
              <a:latin typeface="Calibri" panose="020F0502020204030204" pitchFamily="34" charset="0"/>
              <a:cs typeface="Calibri" panose="020F0502020204030204" pitchFamily="34" charset="0"/>
            </a:endParaRPr>
          </a:p>
          <a:p>
            <a:pPr marL="514350" indent="-514350">
              <a:lnSpc>
                <a:spcPct val="100000"/>
              </a:lnSpc>
              <a:spcAft>
                <a:spcPts val="900"/>
              </a:spcAft>
              <a:buSzPct val="100000"/>
              <a:buFont typeface="+mj-lt"/>
              <a:buAutoNum type="arabicPeriod"/>
              <a:defRPr/>
            </a:pPr>
            <a:r>
              <a:rPr lang="en-US" sz="3200" b="1" dirty="0">
                <a:solidFill>
                  <a:schemeClr val="tx1"/>
                </a:solidFill>
                <a:latin typeface="Calibri" panose="020F0502020204030204" pitchFamily="34" charset="0"/>
                <a:cs typeface="Calibri" panose="020F0502020204030204" pitchFamily="34" charset="0"/>
              </a:rPr>
              <a:t>Family – </a:t>
            </a:r>
            <a:r>
              <a:rPr lang="en-US" sz="3200" i="1" dirty="0">
                <a:solidFill>
                  <a:schemeClr val="tx1"/>
                </a:solidFill>
                <a:latin typeface="Calibri" panose="020F0502020204030204" pitchFamily="34" charset="0"/>
                <a:cs typeface="Calibri" panose="020F0502020204030204" pitchFamily="34" charset="0"/>
              </a:rPr>
              <a:t>“I have married a wife …”</a:t>
            </a:r>
            <a:r>
              <a:rPr lang="en-US" sz="3200" b="1" dirty="0">
                <a:solidFill>
                  <a:schemeClr val="tx1"/>
                </a:solidFill>
                <a:latin typeface="Calibri" panose="020F0502020204030204" pitchFamily="34" charset="0"/>
                <a:cs typeface="Calibri" panose="020F0502020204030204" pitchFamily="34" charset="0"/>
              </a:rPr>
              <a:t> </a:t>
            </a:r>
            <a:r>
              <a:rPr lang="en-US" sz="2800" dirty="0">
                <a:solidFill>
                  <a:schemeClr val="tx1"/>
                </a:solidFill>
                <a:latin typeface="Calibri" panose="020F0502020204030204" pitchFamily="34" charset="0"/>
                <a:cs typeface="Calibri" panose="020F0502020204030204" pitchFamily="34" charset="0"/>
              </a:rPr>
              <a:t>(verse 20; Matthew 10:32-39)</a:t>
            </a:r>
            <a:endParaRPr lang="en-US" sz="3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83264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fade">
                                      <p:cBhvr>
                                        <p:cTn id="7" dur="500"/>
                                        <p:tgtEl>
                                          <p:spTgt spid="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xEl>
                                              <p:pRg st="1" end="1"/>
                                            </p:txEl>
                                          </p:spTgt>
                                        </p:tgtEl>
                                        <p:attrNameLst>
                                          <p:attrName>style.visibility</p:attrName>
                                        </p:attrNameLst>
                                      </p:cBhvr>
                                      <p:to>
                                        <p:strVal val="visible"/>
                                      </p:to>
                                    </p:set>
                                    <p:animEffect transition="in" filter="fade">
                                      <p:cBhvr>
                                        <p:cTn id="12" dur="500"/>
                                        <p:tgtEl>
                                          <p:spTgt spid="3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
                                            <p:txEl>
                                              <p:pRg st="2" end="2"/>
                                            </p:txEl>
                                          </p:spTgt>
                                        </p:tgtEl>
                                        <p:attrNameLst>
                                          <p:attrName>style.visibility</p:attrName>
                                        </p:attrNameLst>
                                      </p:cBhvr>
                                      <p:to>
                                        <p:strVal val="visible"/>
                                      </p:to>
                                    </p:set>
                                    <p:animEffect transition="in" filter="fade">
                                      <p:cBhvr>
                                        <p:cTn id="17" dur="500"/>
                                        <p:tgtEl>
                                          <p:spTgt spid="3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6">
                                            <p:txEl>
                                              <p:pRg st="3" end="3"/>
                                            </p:txEl>
                                          </p:spTgt>
                                        </p:tgtEl>
                                        <p:attrNameLst>
                                          <p:attrName>style.visibility</p:attrName>
                                        </p:attrNameLst>
                                      </p:cBhvr>
                                      <p:to>
                                        <p:strVal val="visible"/>
                                      </p:to>
                                    </p:set>
                                    <p:animEffect transition="in" filter="fade">
                                      <p:cBhvr>
                                        <p:cTn id="22" dur="500"/>
                                        <p:tgtEl>
                                          <p:spTgt spid="3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11BAC48-F4C4-46FB-96DC-423C381AC284}"/>
              </a:ext>
            </a:extLst>
          </p:cNvPr>
          <p:cNvSpPr>
            <a:spLocks noGrp="1"/>
          </p:cNvSpPr>
          <p:nvPr>
            <p:ph type="title"/>
          </p:nvPr>
        </p:nvSpPr>
        <p:spPr>
          <a:xfrm>
            <a:off x="487336" y="140157"/>
            <a:ext cx="7155668" cy="1050288"/>
          </a:xfrm>
        </p:spPr>
        <p:txBody>
          <a:bodyPr>
            <a:spAutoFit/>
          </a:bodyPr>
          <a:lstStyle/>
          <a:p>
            <a:r>
              <a:rPr lang="en-US" sz="3200" dirty="0">
                <a:solidFill>
                  <a:schemeClr val="tx1"/>
                </a:solidFill>
              </a:rPr>
              <a:t>Matthew 25:14-30</a:t>
            </a:r>
            <a:br>
              <a:rPr lang="en-US" sz="3200" dirty="0">
                <a:solidFill>
                  <a:schemeClr val="tx1"/>
                </a:solidFill>
              </a:rPr>
            </a:br>
            <a:r>
              <a:rPr lang="en-US" sz="4050" dirty="0">
                <a:solidFill>
                  <a:schemeClr val="tx1"/>
                </a:solidFill>
              </a:rPr>
              <a:t>The Parable of the Talents</a:t>
            </a:r>
            <a:endParaRPr lang="en-US" dirty="0">
              <a:solidFill>
                <a:schemeClr val="tx1"/>
              </a:solidFill>
            </a:endParaRPr>
          </a:p>
        </p:txBody>
      </p:sp>
      <p:sp>
        <p:nvSpPr>
          <p:cNvPr id="36" name="Text Placeholder 35">
            <a:extLst>
              <a:ext uri="{FF2B5EF4-FFF2-40B4-BE49-F238E27FC236}">
                <a16:creationId xmlns:a16="http://schemas.microsoft.com/office/drawing/2014/main" id="{0391FA66-BCDC-4C12-B812-A0DEE14539EE}"/>
              </a:ext>
            </a:extLst>
          </p:cNvPr>
          <p:cNvSpPr>
            <a:spLocks noGrp="1"/>
          </p:cNvSpPr>
          <p:nvPr>
            <p:ph type="body" sz="quarter" idx="11"/>
          </p:nvPr>
        </p:nvSpPr>
        <p:spPr>
          <a:xfrm>
            <a:off x="487336" y="1524000"/>
            <a:ext cx="8535893" cy="3913892"/>
          </a:xfrm>
        </p:spPr>
        <p:txBody>
          <a:bodyPr>
            <a:spAutoFit/>
          </a:bodyPr>
          <a:lstStyle/>
          <a:p>
            <a:pPr>
              <a:lnSpc>
                <a:spcPct val="100000"/>
              </a:lnSpc>
              <a:spcAft>
                <a:spcPts val="900"/>
              </a:spcAft>
              <a:buSzPct val="100000"/>
              <a:defRPr/>
            </a:pPr>
            <a:r>
              <a:rPr lang="en-US" sz="3200" b="1" dirty="0">
                <a:solidFill>
                  <a:schemeClr val="tx1"/>
                </a:solidFill>
                <a:latin typeface="Calibri" panose="020F0502020204030204" pitchFamily="34" charset="0"/>
                <a:cs typeface="Calibri" panose="020F0502020204030204" pitchFamily="34" charset="0"/>
              </a:rPr>
              <a:t>One fatal excuse given</a:t>
            </a:r>
            <a:r>
              <a:rPr lang="en-US" sz="3200" dirty="0">
                <a:solidFill>
                  <a:schemeClr val="tx1"/>
                </a:solidFill>
                <a:latin typeface="Calibri" panose="020F0502020204030204" pitchFamily="34" charset="0"/>
                <a:cs typeface="Calibri" panose="020F0502020204030204" pitchFamily="34" charset="0"/>
              </a:rPr>
              <a:t>, “</a:t>
            </a:r>
            <a:r>
              <a:rPr lang="en-US" sz="3200" b="1" dirty="0">
                <a:solidFill>
                  <a:schemeClr val="tx1"/>
                </a:solidFill>
                <a:latin typeface="Calibri" panose="020F0502020204030204" pitchFamily="34" charset="0"/>
                <a:cs typeface="Calibri" panose="020F0502020204030204" pitchFamily="34" charset="0"/>
              </a:rPr>
              <a:t>I was afraid</a:t>
            </a:r>
            <a:r>
              <a:rPr lang="en-US" sz="3200" dirty="0">
                <a:solidFill>
                  <a:schemeClr val="tx1"/>
                </a:solidFill>
                <a:latin typeface="Calibri" panose="020F0502020204030204" pitchFamily="34" charset="0"/>
                <a:cs typeface="Calibri" panose="020F0502020204030204" pitchFamily="34" charset="0"/>
              </a:rPr>
              <a:t> …”</a:t>
            </a:r>
          </a:p>
          <a:p>
            <a:pPr marL="457200" indent="-457200">
              <a:lnSpc>
                <a:spcPct val="100000"/>
              </a:lnSpc>
              <a:spcAft>
                <a:spcPts val="900"/>
              </a:spcAft>
              <a:buSzPct val="100000"/>
              <a:buFont typeface="Arial" panose="020B0604020202020204" pitchFamily="34" charset="0"/>
              <a:buChar char="•"/>
              <a:defRPr/>
            </a:pPr>
            <a:r>
              <a:rPr lang="en-US" sz="3200" b="1" dirty="0">
                <a:solidFill>
                  <a:schemeClr val="tx1"/>
                </a:solidFill>
                <a:latin typeface="Calibri" panose="020F0502020204030204" pitchFamily="34" charset="0"/>
                <a:cs typeface="Calibri" panose="020F0502020204030204" pitchFamily="34" charset="0"/>
              </a:rPr>
              <a:t>Fear will cripple our influence …</a:t>
            </a:r>
            <a:br>
              <a:rPr lang="en-US" sz="3200" b="1" dirty="0">
                <a:solidFill>
                  <a:schemeClr val="tx1"/>
                </a:solidFill>
                <a:latin typeface="Calibri" panose="020F0502020204030204" pitchFamily="34" charset="0"/>
                <a:cs typeface="Calibri" panose="020F0502020204030204" pitchFamily="34" charset="0"/>
              </a:rPr>
            </a:br>
            <a:r>
              <a:rPr lang="en-US" sz="2800" dirty="0">
                <a:solidFill>
                  <a:schemeClr val="tx1"/>
                </a:solidFill>
                <a:latin typeface="Calibri" panose="020F0502020204030204" pitchFamily="34" charset="0"/>
                <a:cs typeface="Calibri" panose="020F0502020204030204" pitchFamily="34" charset="0"/>
              </a:rPr>
              <a:t>(Joshua 1:6-9; John 14:27)</a:t>
            </a:r>
          </a:p>
          <a:p>
            <a:pPr>
              <a:lnSpc>
                <a:spcPct val="100000"/>
              </a:lnSpc>
              <a:spcAft>
                <a:spcPts val="900"/>
              </a:spcAft>
              <a:buSzPct val="100000"/>
              <a:defRPr/>
            </a:pPr>
            <a:r>
              <a:rPr lang="en-US" sz="3200" dirty="0">
                <a:solidFill>
                  <a:schemeClr val="tx1"/>
                </a:solidFill>
                <a:latin typeface="Calibri" panose="020F0502020204030204" pitchFamily="34" charset="0"/>
                <a:cs typeface="Calibri" panose="020F0502020204030204" pitchFamily="34" charset="0"/>
              </a:rPr>
              <a:t>Often, we use the excuse of “fear” when it’s really a matter of diligence versus laziness as Jesus said to the one who buried his talent, “</a:t>
            </a:r>
            <a:r>
              <a:rPr lang="en-US" sz="3200" i="1" dirty="0">
                <a:solidFill>
                  <a:schemeClr val="tx1"/>
                </a:solidFill>
                <a:latin typeface="Calibri" panose="020F0502020204030204" pitchFamily="34" charset="0"/>
                <a:cs typeface="Calibri" panose="020F0502020204030204" pitchFamily="34" charset="0"/>
              </a:rPr>
              <a:t>you </a:t>
            </a:r>
            <a:r>
              <a:rPr lang="en-US" sz="3200" b="1" i="1" dirty="0">
                <a:solidFill>
                  <a:schemeClr val="tx1"/>
                </a:solidFill>
                <a:latin typeface="Calibri" panose="020F0502020204030204" pitchFamily="34" charset="0"/>
                <a:cs typeface="Calibri" panose="020F0502020204030204" pitchFamily="34" charset="0"/>
              </a:rPr>
              <a:t>wicked</a:t>
            </a:r>
            <a:r>
              <a:rPr lang="en-US" sz="3200" i="1" dirty="0">
                <a:solidFill>
                  <a:schemeClr val="tx1"/>
                </a:solidFill>
                <a:latin typeface="Calibri" panose="020F0502020204030204" pitchFamily="34" charset="0"/>
                <a:cs typeface="Calibri" panose="020F0502020204030204" pitchFamily="34" charset="0"/>
              </a:rPr>
              <a:t>, </a:t>
            </a:r>
            <a:r>
              <a:rPr lang="en-US" sz="3200" b="1" i="1" dirty="0">
                <a:solidFill>
                  <a:schemeClr val="tx1"/>
                </a:solidFill>
                <a:latin typeface="Calibri" panose="020F0502020204030204" pitchFamily="34" charset="0"/>
                <a:cs typeface="Calibri" panose="020F0502020204030204" pitchFamily="34" charset="0"/>
              </a:rPr>
              <a:t>lazy</a:t>
            </a:r>
            <a:r>
              <a:rPr lang="en-US" sz="3200" i="1" dirty="0">
                <a:solidFill>
                  <a:schemeClr val="tx1"/>
                </a:solidFill>
                <a:latin typeface="Calibri" panose="020F0502020204030204" pitchFamily="34" charset="0"/>
                <a:cs typeface="Calibri" panose="020F0502020204030204" pitchFamily="34" charset="0"/>
              </a:rPr>
              <a:t> slave” </a:t>
            </a:r>
            <a:r>
              <a:rPr lang="en-US" sz="2800" dirty="0">
                <a:solidFill>
                  <a:schemeClr val="tx1"/>
                </a:solidFill>
                <a:latin typeface="Calibri" panose="020F0502020204030204" pitchFamily="34" charset="0"/>
                <a:cs typeface="Calibri" panose="020F0502020204030204" pitchFamily="34" charset="0"/>
              </a:rPr>
              <a:t>(verse 26)</a:t>
            </a:r>
            <a:endParaRPr lang="en-US" sz="3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51705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fade">
                                      <p:cBhvr>
                                        <p:cTn id="7" dur="500"/>
                                        <p:tgtEl>
                                          <p:spTgt spid="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xEl>
                                              <p:pRg st="1" end="1"/>
                                            </p:txEl>
                                          </p:spTgt>
                                        </p:tgtEl>
                                        <p:attrNameLst>
                                          <p:attrName>style.visibility</p:attrName>
                                        </p:attrNameLst>
                                      </p:cBhvr>
                                      <p:to>
                                        <p:strVal val="visible"/>
                                      </p:to>
                                    </p:set>
                                    <p:animEffect transition="in" filter="fade">
                                      <p:cBhvr>
                                        <p:cTn id="12" dur="500"/>
                                        <p:tgtEl>
                                          <p:spTgt spid="3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
                                            <p:txEl>
                                              <p:pRg st="2" end="2"/>
                                            </p:txEl>
                                          </p:spTgt>
                                        </p:tgtEl>
                                        <p:attrNameLst>
                                          <p:attrName>style.visibility</p:attrName>
                                        </p:attrNameLst>
                                      </p:cBhvr>
                                      <p:to>
                                        <p:strVal val="visible"/>
                                      </p:to>
                                    </p:set>
                                    <p:animEffect transition="in" filter="fade">
                                      <p:cBhvr>
                                        <p:cTn id="17" dur="500"/>
                                        <p:tgtEl>
                                          <p:spTgt spid="3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11BAC48-F4C4-46FB-96DC-423C381AC284}"/>
              </a:ext>
            </a:extLst>
          </p:cNvPr>
          <p:cNvSpPr>
            <a:spLocks noGrp="1"/>
          </p:cNvSpPr>
          <p:nvPr>
            <p:ph type="title"/>
          </p:nvPr>
        </p:nvSpPr>
        <p:spPr>
          <a:xfrm>
            <a:off x="487336" y="140157"/>
            <a:ext cx="7155668" cy="1050288"/>
          </a:xfrm>
        </p:spPr>
        <p:txBody>
          <a:bodyPr>
            <a:spAutoFit/>
          </a:bodyPr>
          <a:lstStyle/>
          <a:p>
            <a:r>
              <a:rPr lang="en-US" sz="3200" dirty="0">
                <a:solidFill>
                  <a:schemeClr val="tx1"/>
                </a:solidFill>
              </a:rPr>
              <a:t>Matthew 25:14-30</a:t>
            </a:r>
            <a:br>
              <a:rPr lang="en-US" sz="3200" dirty="0">
                <a:solidFill>
                  <a:schemeClr val="tx1"/>
                </a:solidFill>
              </a:rPr>
            </a:br>
            <a:r>
              <a:rPr lang="en-US" sz="4050" dirty="0">
                <a:solidFill>
                  <a:schemeClr val="tx1"/>
                </a:solidFill>
              </a:rPr>
              <a:t>The Parable of the Talents</a:t>
            </a:r>
            <a:endParaRPr lang="en-US" dirty="0">
              <a:solidFill>
                <a:schemeClr val="tx1"/>
              </a:solidFill>
            </a:endParaRPr>
          </a:p>
        </p:txBody>
      </p:sp>
      <p:sp>
        <p:nvSpPr>
          <p:cNvPr id="36" name="Text Placeholder 35">
            <a:extLst>
              <a:ext uri="{FF2B5EF4-FFF2-40B4-BE49-F238E27FC236}">
                <a16:creationId xmlns:a16="http://schemas.microsoft.com/office/drawing/2014/main" id="{0391FA66-BCDC-4C12-B812-A0DEE14539EE}"/>
              </a:ext>
            </a:extLst>
          </p:cNvPr>
          <p:cNvSpPr>
            <a:spLocks noGrp="1"/>
          </p:cNvSpPr>
          <p:nvPr>
            <p:ph type="body" sz="quarter" idx="11"/>
          </p:nvPr>
        </p:nvSpPr>
        <p:spPr>
          <a:xfrm>
            <a:off x="292229" y="1524000"/>
            <a:ext cx="8655585" cy="3264996"/>
          </a:xfrm>
        </p:spPr>
        <p:txBody>
          <a:bodyPr wrap="square">
            <a:spAutoFit/>
          </a:bodyPr>
          <a:lstStyle/>
          <a:p>
            <a:pPr>
              <a:lnSpc>
                <a:spcPct val="100000"/>
              </a:lnSpc>
              <a:spcAft>
                <a:spcPts val="900"/>
              </a:spcAft>
              <a:buSzPct val="100000"/>
              <a:defRPr/>
            </a:pPr>
            <a:r>
              <a:rPr lang="en-US" sz="3200" dirty="0">
                <a:solidFill>
                  <a:schemeClr val="tx1"/>
                </a:solidFill>
                <a:latin typeface="Calibri" panose="020F0502020204030204" pitchFamily="34" charset="0"/>
                <a:cs typeface="Calibri" panose="020F0502020204030204" pitchFamily="34" charset="0"/>
              </a:rPr>
              <a:t>Notice the blame placed on the “</a:t>
            </a:r>
            <a:r>
              <a:rPr lang="en-US" sz="3200" b="1" i="1" dirty="0">
                <a:solidFill>
                  <a:schemeClr val="tx1"/>
                </a:solidFill>
                <a:latin typeface="Calibri" panose="020F0502020204030204" pitchFamily="34" charset="0"/>
                <a:cs typeface="Calibri" panose="020F0502020204030204" pitchFamily="34" charset="0"/>
              </a:rPr>
              <a:t>Master</a:t>
            </a:r>
            <a:r>
              <a:rPr lang="en-US" sz="3200" dirty="0">
                <a:solidFill>
                  <a:schemeClr val="tx1"/>
                </a:solidFill>
                <a:latin typeface="Calibri" panose="020F0502020204030204" pitchFamily="34" charset="0"/>
                <a:cs typeface="Calibri" panose="020F0502020204030204" pitchFamily="34" charset="0"/>
              </a:rPr>
              <a:t>” when he said, “</a:t>
            </a:r>
            <a:r>
              <a:rPr lang="en-US" sz="3200" b="1" i="1" dirty="0">
                <a:solidFill>
                  <a:schemeClr val="tx1"/>
                </a:solidFill>
                <a:latin typeface="Calibri" panose="020F0502020204030204" pitchFamily="34" charset="0"/>
                <a:cs typeface="Calibri" panose="020F0502020204030204" pitchFamily="34" charset="0"/>
              </a:rPr>
              <a:t>I knew you to be a hard man </a:t>
            </a:r>
            <a:r>
              <a:rPr lang="en-US" sz="3200" dirty="0">
                <a:solidFill>
                  <a:schemeClr val="tx1"/>
                </a:solidFill>
                <a:latin typeface="Calibri" panose="020F0502020204030204" pitchFamily="34" charset="0"/>
                <a:cs typeface="Calibri" panose="020F0502020204030204" pitchFamily="34" charset="0"/>
              </a:rPr>
              <a:t>…” </a:t>
            </a:r>
            <a:r>
              <a:rPr lang="en-US" sz="2800" dirty="0">
                <a:solidFill>
                  <a:schemeClr val="tx1"/>
                </a:solidFill>
                <a:latin typeface="Calibri" panose="020F0502020204030204" pitchFamily="34" charset="0"/>
                <a:cs typeface="Calibri" panose="020F0502020204030204" pitchFamily="34" charset="0"/>
              </a:rPr>
              <a:t>(verse 24)</a:t>
            </a:r>
          </a:p>
          <a:p>
            <a:pPr>
              <a:lnSpc>
                <a:spcPct val="100000"/>
              </a:lnSpc>
              <a:spcAft>
                <a:spcPts val="900"/>
              </a:spcAft>
              <a:buSzPct val="100000"/>
              <a:defRPr/>
            </a:pPr>
            <a:r>
              <a:rPr lang="en-US" sz="3200" dirty="0">
                <a:solidFill>
                  <a:schemeClr val="tx1"/>
                </a:solidFill>
                <a:latin typeface="Calibri" panose="020F0502020204030204" pitchFamily="34" charset="0"/>
                <a:cs typeface="Calibri" panose="020F0502020204030204" pitchFamily="34" charset="0"/>
              </a:rPr>
              <a:t>The point of this parable is to </a:t>
            </a:r>
            <a:r>
              <a:rPr lang="en-US" sz="3200" b="1" dirty="0">
                <a:solidFill>
                  <a:schemeClr val="tx1"/>
                </a:solidFill>
                <a:latin typeface="Calibri" panose="020F0502020204030204" pitchFamily="34" charset="0"/>
                <a:cs typeface="Calibri" panose="020F0502020204030204" pitchFamily="34" charset="0"/>
              </a:rPr>
              <a:t>take whatever God blesses us with</a:t>
            </a:r>
            <a:r>
              <a:rPr lang="en-US" sz="3200" dirty="0">
                <a:solidFill>
                  <a:schemeClr val="tx1"/>
                </a:solidFill>
                <a:latin typeface="Calibri" panose="020F0502020204030204" pitchFamily="34" charset="0"/>
                <a:cs typeface="Calibri" panose="020F0502020204030204" pitchFamily="34" charset="0"/>
              </a:rPr>
              <a:t> and </a:t>
            </a:r>
            <a:r>
              <a:rPr lang="en-US" sz="3200" b="1" dirty="0">
                <a:solidFill>
                  <a:schemeClr val="tx1"/>
                </a:solidFill>
                <a:latin typeface="Calibri" panose="020F0502020204030204" pitchFamily="34" charset="0"/>
                <a:cs typeface="Calibri" panose="020F0502020204030204" pitchFamily="34" charset="0"/>
              </a:rPr>
              <a:t>work with it </a:t>
            </a:r>
            <a:r>
              <a:rPr lang="en-US" sz="3200" dirty="0">
                <a:solidFill>
                  <a:schemeClr val="tx1"/>
                </a:solidFill>
                <a:latin typeface="Calibri" panose="020F0502020204030204" pitchFamily="34" charset="0"/>
                <a:cs typeface="Calibri" panose="020F0502020204030204" pitchFamily="34" charset="0"/>
              </a:rPr>
              <a:t>in service to Him to bear “</a:t>
            </a:r>
            <a:r>
              <a:rPr lang="en-US" sz="3200" b="1" dirty="0">
                <a:solidFill>
                  <a:schemeClr val="tx1"/>
                </a:solidFill>
                <a:latin typeface="Calibri" panose="020F0502020204030204" pitchFamily="34" charset="0"/>
                <a:cs typeface="Calibri" panose="020F0502020204030204" pitchFamily="34" charset="0"/>
              </a:rPr>
              <a:t>fruit</a:t>
            </a:r>
            <a:r>
              <a:rPr lang="en-US" sz="3200" dirty="0">
                <a:solidFill>
                  <a:schemeClr val="tx1"/>
                </a:solidFill>
                <a:latin typeface="Calibri" panose="020F0502020204030204" pitchFamily="34" charset="0"/>
                <a:cs typeface="Calibri" panose="020F0502020204030204" pitchFamily="34" charset="0"/>
              </a:rPr>
              <a:t>” in His kingdom. </a:t>
            </a:r>
            <a:r>
              <a:rPr lang="en-US" sz="2800" dirty="0">
                <a:solidFill>
                  <a:schemeClr val="tx1"/>
                </a:solidFill>
                <a:latin typeface="Calibri" panose="020F0502020204030204" pitchFamily="34" charset="0"/>
                <a:cs typeface="Calibri" panose="020F0502020204030204" pitchFamily="34" charset="0"/>
              </a:rPr>
              <a:t>(Isaiah 5:4; John 15:2ff;</a:t>
            </a:r>
            <a:br>
              <a:rPr lang="en-US" sz="2800" dirty="0">
                <a:solidFill>
                  <a:schemeClr val="tx1"/>
                </a:solidFill>
                <a:latin typeface="Calibri" panose="020F0502020204030204" pitchFamily="34" charset="0"/>
                <a:cs typeface="Calibri" panose="020F0502020204030204" pitchFamily="34" charset="0"/>
              </a:rPr>
            </a:br>
            <a:r>
              <a:rPr lang="en-US" sz="2800" dirty="0">
                <a:solidFill>
                  <a:schemeClr val="tx1"/>
                </a:solidFill>
                <a:latin typeface="Calibri" panose="020F0502020204030204" pitchFamily="34" charset="0"/>
                <a:cs typeface="Calibri" panose="020F0502020204030204" pitchFamily="34" charset="0"/>
              </a:rPr>
              <a:t>2 </a:t>
            </a:r>
            <a:r>
              <a:rPr lang="en-US" sz="3200" dirty="0">
                <a:solidFill>
                  <a:schemeClr val="tx1"/>
                </a:solidFill>
                <a:latin typeface="Calibri" panose="020F0502020204030204" pitchFamily="34" charset="0"/>
                <a:cs typeface="Calibri" panose="020F0502020204030204" pitchFamily="34" charset="0"/>
              </a:rPr>
              <a:t>Chronicles</a:t>
            </a:r>
            <a:r>
              <a:rPr lang="en-US" sz="2800" dirty="0">
                <a:solidFill>
                  <a:schemeClr val="tx1"/>
                </a:solidFill>
                <a:latin typeface="Calibri" panose="020F0502020204030204" pitchFamily="34" charset="0"/>
                <a:cs typeface="Calibri" panose="020F0502020204030204" pitchFamily="34" charset="0"/>
              </a:rPr>
              <a:t> 32:25; 1 Corinthians 3:6-7)</a:t>
            </a:r>
          </a:p>
        </p:txBody>
      </p:sp>
    </p:spTree>
    <p:extLst>
      <p:ext uri="{BB962C8B-B14F-4D97-AF65-F5344CB8AC3E}">
        <p14:creationId xmlns:p14="http://schemas.microsoft.com/office/powerpoint/2010/main" val="3951399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fade">
                                      <p:cBhvr>
                                        <p:cTn id="7" dur="500"/>
                                        <p:tgtEl>
                                          <p:spTgt spid="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xEl>
                                              <p:pRg st="1" end="1"/>
                                            </p:txEl>
                                          </p:spTgt>
                                        </p:tgtEl>
                                        <p:attrNameLst>
                                          <p:attrName>style.visibility</p:attrName>
                                        </p:attrNameLst>
                                      </p:cBhvr>
                                      <p:to>
                                        <p:strVal val="visible"/>
                                      </p:to>
                                    </p:set>
                                    <p:animEffect transition="in" filter="fade">
                                      <p:cBhvr>
                                        <p:cTn id="12" dur="500"/>
                                        <p:tgtEl>
                                          <p:spTgt spid="3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11BAC48-F4C4-46FB-96DC-423C381AC284}"/>
              </a:ext>
            </a:extLst>
          </p:cNvPr>
          <p:cNvSpPr>
            <a:spLocks noGrp="1"/>
          </p:cNvSpPr>
          <p:nvPr>
            <p:ph type="title"/>
          </p:nvPr>
        </p:nvSpPr>
        <p:spPr>
          <a:xfrm>
            <a:off x="487336" y="140157"/>
            <a:ext cx="7155668" cy="1050288"/>
          </a:xfrm>
        </p:spPr>
        <p:txBody>
          <a:bodyPr>
            <a:spAutoFit/>
          </a:bodyPr>
          <a:lstStyle/>
          <a:p>
            <a:r>
              <a:rPr lang="en-US" sz="3200" dirty="0">
                <a:solidFill>
                  <a:schemeClr val="tx1"/>
                </a:solidFill>
              </a:rPr>
              <a:t>Matthew 25:14-30</a:t>
            </a:r>
            <a:br>
              <a:rPr lang="en-US" sz="3200" dirty="0">
                <a:solidFill>
                  <a:schemeClr val="tx1"/>
                </a:solidFill>
              </a:rPr>
            </a:br>
            <a:r>
              <a:rPr lang="en-US" sz="4050" dirty="0">
                <a:solidFill>
                  <a:schemeClr val="tx1"/>
                </a:solidFill>
              </a:rPr>
              <a:t>The Parable of the Talents</a:t>
            </a:r>
            <a:endParaRPr lang="en-US" dirty="0">
              <a:solidFill>
                <a:schemeClr val="tx1"/>
              </a:solidFill>
            </a:endParaRPr>
          </a:p>
        </p:txBody>
      </p:sp>
      <p:sp>
        <p:nvSpPr>
          <p:cNvPr id="36" name="Text Placeholder 35">
            <a:extLst>
              <a:ext uri="{FF2B5EF4-FFF2-40B4-BE49-F238E27FC236}">
                <a16:creationId xmlns:a16="http://schemas.microsoft.com/office/drawing/2014/main" id="{0391FA66-BCDC-4C12-B812-A0DEE14539EE}"/>
              </a:ext>
            </a:extLst>
          </p:cNvPr>
          <p:cNvSpPr>
            <a:spLocks noGrp="1"/>
          </p:cNvSpPr>
          <p:nvPr>
            <p:ph type="body" sz="quarter" idx="11"/>
          </p:nvPr>
        </p:nvSpPr>
        <p:spPr>
          <a:xfrm>
            <a:off x="317652" y="1524000"/>
            <a:ext cx="8535893" cy="4249881"/>
          </a:xfrm>
        </p:spPr>
        <p:txBody>
          <a:bodyPr>
            <a:spAutoFit/>
          </a:bodyPr>
          <a:lstStyle/>
          <a:p>
            <a:pPr>
              <a:lnSpc>
                <a:spcPct val="100000"/>
              </a:lnSpc>
              <a:spcAft>
                <a:spcPts val="900"/>
              </a:spcAft>
              <a:buSzPct val="100000"/>
              <a:defRPr/>
            </a:pPr>
            <a:r>
              <a:rPr lang="en-US" sz="3200" dirty="0">
                <a:solidFill>
                  <a:schemeClr val="tx1"/>
                </a:solidFill>
                <a:latin typeface="Calibri" panose="020F0502020204030204" pitchFamily="34" charset="0"/>
                <a:cs typeface="Calibri" panose="020F0502020204030204" pitchFamily="34" charset="0"/>
              </a:rPr>
              <a:t>The use or lack thereof determines whether our story ends with “</a:t>
            </a:r>
            <a:r>
              <a:rPr lang="en-US" sz="3200" i="1" dirty="0">
                <a:solidFill>
                  <a:schemeClr val="tx1"/>
                </a:solidFill>
                <a:latin typeface="Calibri" panose="020F0502020204030204" pitchFamily="34" charset="0"/>
                <a:cs typeface="Calibri" panose="020F0502020204030204" pitchFamily="34" charset="0"/>
              </a:rPr>
              <a:t>well done, good and faithful slave. You were faithful with a few things, I will put you in charge of many things; enter into the joy of your master</a:t>
            </a:r>
            <a:r>
              <a:rPr lang="en-US" sz="3200" dirty="0">
                <a:solidFill>
                  <a:schemeClr val="tx1"/>
                </a:solidFill>
                <a:latin typeface="Calibri" panose="020F0502020204030204" pitchFamily="34" charset="0"/>
                <a:cs typeface="Calibri" panose="020F0502020204030204" pitchFamily="34" charset="0"/>
              </a:rPr>
              <a:t>” (verse 21) or</a:t>
            </a:r>
          </a:p>
          <a:p>
            <a:pPr>
              <a:lnSpc>
                <a:spcPct val="100000"/>
              </a:lnSpc>
              <a:spcAft>
                <a:spcPts val="900"/>
              </a:spcAft>
              <a:buSzPct val="100000"/>
              <a:defRPr/>
            </a:pPr>
            <a:r>
              <a:rPr lang="en-US" sz="3200" dirty="0">
                <a:solidFill>
                  <a:schemeClr val="tx1"/>
                </a:solidFill>
                <a:latin typeface="Calibri" panose="020F0502020204030204" pitchFamily="34" charset="0"/>
                <a:cs typeface="Calibri" panose="020F0502020204030204" pitchFamily="34" charset="0"/>
              </a:rPr>
              <a:t>“</a:t>
            </a:r>
            <a:r>
              <a:rPr lang="en-US" sz="3200" i="1" dirty="0">
                <a:solidFill>
                  <a:schemeClr val="tx1"/>
                </a:solidFill>
                <a:latin typeface="Calibri" panose="020F0502020204030204" pitchFamily="34" charset="0"/>
                <a:cs typeface="Calibri" panose="020F0502020204030204" pitchFamily="34" charset="0"/>
              </a:rPr>
              <a:t>throw out the worthless slave into the outer darkness; in that place there will be weeping and gnashing of teeth</a:t>
            </a:r>
            <a:r>
              <a:rPr lang="en-US" sz="3200" dirty="0">
                <a:solidFill>
                  <a:schemeClr val="tx1"/>
                </a:solidFill>
                <a:latin typeface="Calibri" panose="020F0502020204030204" pitchFamily="34" charset="0"/>
                <a:cs typeface="Calibri" panose="020F0502020204030204" pitchFamily="34" charset="0"/>
              </a:rPr>
              <a:t>.” (verse 30)</a:t>
            </a:r>
            <a:endParaRPr lang="en-US" sz="28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49947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fade">
                                      <p:cBhvr>
                                        <p:cTn id="7" dur="500"/>
                                        <p:tgtEl>
                                          <p:spTgt spid="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xEl>
                                              <p:pRg st="1" end="1"/>
                                            </p:txEl>
                                          </p:spTgt>
                                        </p:tgtEl>
                                        <p:attrNameLst>
                                          <p:attrName>style.visibility</p:attrName>
                                        </p:attrNameLst>
                                      </p:cBhvr>
                                      <p:to>
                                        <p:strVal val="visible"/>
                                      </p:to>
                                    </p:set>
                                    <p:animEffect transition="in" filter="fade">
                                      <p:cBhvr>
                                        <p:cTn id="12" dur="500"/>
                                        <p:tgtEl>
                                          <p:spTgt spid="3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11BAC48-F4C4-46FB-96DC-423C381AC284}"/>
              </a:ext>
            </a:extLst>
          </p:cNvPr>
          <p:cNvSpPr>
            <a:spLocks noGrp="1"/>
          </p:cNvSpPr>
          <p:nvPr>
            <p:ph type="title"/>
          </p:nvPr>
        </p:nvSpPr>
        <p:spPr>
          <a:xfrm>
            <a:off x="487336" y="37708"/>
            <a:ext cx="7155668" cy="1190445"/>
          </a:xfrm>
        </p:spPr>
        <p:txBody>
          <a:bodyPr>
            <a:spAutoFit/>
          </a:bodyPr>
          <a:lstStyle/>
          <a:p>
            <a:r>
              <a:rPr lang="en-US" sz="4000" dirty="0">
                <a:solidFill>
                  <a:schemeClr val="tx1"/>
                </a:solidFill>
              </a:rPr>
              <a:t>How Strong Are Our Reasons </a:t>
            </a:r>
            <a:r>
              <a:rPr lang="en-US" sz="4000" b="0" dirty="0">
                <a:solidFill>
                  <a:schemeClr val="tx1"/>
                </a:solidFill>
              </a:rPr>
              <a:t>“</a:t>
            </a:r>
            <a:r>
              <a:rPr lang="en-US" sz="4000" dirty="0">
                <a:solidFill>
                  <a:schemeClr val="tx1"/>
                </a:solidFill>
              </a:rPr>
              <a:t>Why</a:t>
            </a:r>
            <a:r>
              <a:rPr lang="en-US" sz="4000" b="0" dirty="0">
                <a:solidFill>
                  <a:schemeClr val="tx1"/>
                </a:solidFill>
              </a:rPr>
              <a:t>”</a:t>
            </a:r>
            <a:r>
              <a:rPr lang="en-US" sz="4000" dirty="0">
                <a:solidFill>
                  <a:schemeClr val="tx1"/>
                </a:solidFill>
              </a:rPr>
              <a:t>?</a:t>
            </a:r>
            <a:endParaRPr lang="en-US" sz="4400" dirty="0">
              <a:solidFill>
                <a:schemeClr val="tx1"/>
              </a:solidFill>
            </a:endParaRPr>
          </a:p>
        </p:txBody>
      </p:sp>
      <p:sp>
        <p:nvSpPr>
          <p:cNvPr id="36" name="Text Placeholder 35">
            <a:extLst>
              <a:ext uri="{FF2B5EF4-FFF2-40B4-BE49-F238E27FC236}">
                <a16:creationId xmlns:a16="http://schemas.microsoft.com/office/drawing/2014/main" id="{0391FA66-BCDC-4C12-B812-A0DEE14539EE}"/>
              </a:ext>
            </a:extLst>
          </p:cNvPr>
          <p:cNvSpPr>
            <a:spLocks noGrp="1"/>
          </p:cNvSpPr>
          <p:nvPr>
            <p:ph type="body" sz="quarter" idx="11"/>
          </p:nvPr>
        </p:nvSpPr>
        <p:spPr>
          <a:xfrm>
            <a:off x="84841" y="1524000"/>
            <a:ext cx="8964891" cy="3919022"/>
          </a:xfrm>
        </p:spPr>
        <p:txBody>
          <a:bodyPr wrap="square">
            <a:spAutoFit/>
          </a:bodyPr>
          <a:lstStyle/>
          <a:p>
            <a:pPr>
              <a:lnSpc>
                <a:spcPct val="100000"/>
              </a:lnSpc>
              <a:spcAft>
                <a:spcPts val="900"/>
              </a:spcAft>
              <a:buSzPct val="100000"/>
              <a:defRPr/>
            </a:pPr>
            <a:r>
              <a:rPr lang="en-US" sz="3100" dirty="0">
                <a:solidFill>
                  <a:schemeClr val="tx1"/>
                </a:solidFill>
                <a:latin typeface="Calibri" panose="020F0502020204030204" pitchFamily="34" charset="0"/>
                <a:cs typeface="Calibri" panose="020F0502020204030204" pitchFamily="34" charset="0"/>
              </a:rPr>
              <a:t>We’ve talked about our excuses/reasons </a:t>
            </a:r>
            <a:r>
              <a:rPr lang="en-US" sz="3100" b="1" dirty="0">
                <a:solidFill>
                  <a:schemeClr val="tx1"/>
                </a:solidFill>
                <a:latin typeface="Calibri" panose="020F0502020204030204" pitchFamily="34" charset="0"/>
                <a:cs typeface="Calibri" panose="020F0502020204030204" pitchFamily="34" charset="0"/>
              </a:rPr>
              <a:t>why not</a:t>
            </a:r>
            <a:r>
              <a:rPr lang="en-US" sz="3100" dirty="0">
                <a:solidFill>
                  <a:schemeClr val="tx1"/>
                </a:solidFill>
                <a:latin typeface="Calibri" panose="020F0502020204030204" pitchFamily="34" charset="0"/>
                <a:cs typeface="Calibri" panose="020F0502020204030204" pitchFamily="34" charset="0"/>
              </a:rPr>
              <a:t>.</a:t>
            </a:r>
          </a:p>
          <a:p>
            <a:pPr>
              <a:lnSpc>
                <a:spcPct val="100000"/>
              </a:lnSpc>
              <a:spcAft>
                <a:spcPts val="900"/>
              </a:spcAft>
              <a:buSzPct val="100000"/>
              <a:defRPr/>
            </a:pPr>
            <a:r>
              <a:rPr lang="en-US" sz="3100" dirty="0">
                <a:solidFill>
                  <a:schemeClr val="tx1"/>
                </a:solidFill>
                <a:latin typeface="Calibri" panose="020F0502020204030204" pitchFamily="34" charset="0"/>
                <a:cs typeface="Calibri" panose="020F0502020204030204" pitchFamily="34" charset="0"/>
              </a:rPr>
              <a:t>Maybe our reasons for “</a:t>
            </a:r>
            <a:r>
              <a:rPr lang="en-US" sz="3100" b="1" dirty="0">
                <a:solidFill>
                  <a:schemeClr val="tx1"/>
                </a:solidFill>
                <a:latin typeface="Calibri" panose="020F0502020204030204" pitchFamily="34" charset="0"/>
                <a:cs typeface="Calibri" panose="020F0502020204030204" pitchFamily="34" charset="0"/>
              </a:rPr>
              <a:t>why</a:t>
            </a:r>
            <a:r>
              <a:rPr lang="en-US" sz="3100" dirty="0">
                <a:solidFill>
                  <a:schemeClr val="tx1"/>
                </a:solidFill>
                <a:latin typeface="Calibri" panose="020F0502020204030204" pitchFamily="34" charset="0"/>
                <a:cs typeface="Calibri" panose="020F0502020204030204" pitchFamily="34" charset="0"/>
              </a:rPr>
              <a:t>” aren’t strong enough!</a:t>
            </a:r>
          </a:p>
          <a:p>
            <a:pPr marL="514350" indent="-514350">
              <a:lnSpc>
                <a:spcPct val="100000"/>
              </a:lnSpc>
              <a:spcAft>
                <a:spcPts val="900"/>
              </a:spcAft>
              <a:buSzPct val="100000"/>
              <a:buAutoNum type="arabicPeriod"/>
              <a:defRPr/>
            </a:pPr>
            <a:r>
              <a:rPr lang="en-US" sz="3100" dirty="0">
                <a:solidFill>
                  <a:schemeClr val="tx1"/>
                </a:solidFill>
                <a:latin typeface="Calibri" panose="020F0502020204030204" pitchFamily="34" charset="0"/>
                <a:cs typeface="Calibri" panose="020F0502020204030204" pitchFamily="34" charset="0"/>
              </a:rPr>
              <a:t>The love of Jesus Christ! (2 Corinthians 5:14)</a:t>
            </a:r>
          </a:p>
          <a:p>
            <a:pPr marL="514350" indent="-514350">
              <a:lnSpc>
                <a:spcPct val="100000"/>
              </a:lnSpc>
              <a:spcAft>
                <a:spcPts val="900"/>
              </a:spcAft>
              <a:buSzPct val="100000"/>
              <a:buAutoNum type="arabicPeriod"/>
              <a:defRPr/>
            </a:pPr>
            <a:r>
              <a:rPr lang="en-US" sz="3100" dirty="0">
                <a:solidFill>
                  <a:schemeClr val="tx1"/>
                </a:solidFill>
                <a:latin typeface="Calibri" panose="020F0502020204030204" pitchFamily="34" charset="0"/>
                <a:cs typeface="Calibri" panose="020F0502020204030204" pitchFamily="34" charset="0"/>
              </a:rPr>
              <a:t>The salvation through the gospel. (Romans 1:14-16)</a:t>
            </a:r>
          </a:p>
          <a:p>
            <a:pPr marL="514350" indent="-514350">
              <a:lnSpc>
                <a:spcPct val="100000"/>
              </a:lnSpc>
              <a:spcAft>
                <a:spcPts val="900"/>
              </a:spcAft>
              <a:buSzPct val="100000"/>
              <a:buAutoNum type="arabicPeriod"/>
              <a:defRPr/>
            </a:pPr>
            <a:r>
              <a:rPr lang="en-US" sz="3100" dirty="0">
                <a:solidFill>
                  <a:schemeClr val="tx1"/>
                </a:solidFill>
                <a:latin typeface="Calibri" panose="020F0502020204030204" pitchFamily="34" charset="0"/>
                <a:cs typeface="Calibri" panose="020F0502020204030204" pitchFamily="34" charset="0"/>
              </a:rPr>
              <a:t>Heaven is that great and hell is that horrible.</a:t>
            </a:r>
            <a:br>
              <a:rPr lang="en-US" sz="3100" dirty="0">
                <a:solidFill>
                  <a:schemeClr val="tx1"/>
                </a:solidFill>
                <a:latin typeface="Calibri" panose="020F0502020204030204" pitchFamily="34" charset="0"/>
                <a:cs typeface="Calibri" panose="020F0502020204030204" pitchFamily="34" charset="0"/>
              </a:rPr>
            </a:br>
            <a:r>
              <a:rPr lang="en-US" sz="3100" dirty="0">
                <a:solidFill>
                  <a:schemeClr val="tx1"/>
                </a:solidFill>
                <a:latin typeface="Calibri" panose="020F0502020204030204" pitchFamily="34" charset="0"/>
                <a:cs typeface="Calibri" panose="020F0502020204030204" pitchFamily="34" charset="0"/>
              </a:rPr>
              <a:t>(2 Corinthians 5:10-11)</a:t>
            </a:r>
          </a:p>
        </p:txBody>
      </p:sp>
    </p:spTree>
    <p:extLst>
      <p:ext uri="{BB962C8B-B14F-4D97-AF65-F5344CB8AC3E}">
        <p14:creationId xmlns:p14="http://schemas.microsoft.com/office/powerpoint/2010/main" val="914700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fade">
                                      <p:cBhvr>
                                        <p:cTn id="7" dur="500"/>
                                        <p:tgtEl>
                                          <p:spTgt spid="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xEl>
                                              <p:pRg st="1" end="1"/>
                                            </p:txEl>
                                          </p:spTgt>
                                        </p:tgtEl>
                                        <p:attrNameLst>
                                          <p:attrName>style.visibility</p:attrName>
                                        </p:attrNameLst>
                                      </p:cBhvr>
                                      <p:to>
                                        <p:strVal val="visible"/>
                                      </p:to>
                                    </p:set>
                                    <p:animEffect transition="in" filter="fade">
                                      <p:cBhvr>
                                        <p:cTn id="12" dur="500"/>
                                        <p:tgtEl>
                                          <p:spTgt spid="3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
                                            <p:txEl>
                                              <p:pRg st="2" end="2"/>
                                            </p:txEl>
                                          </p:spTgt>
                                        </p:tgtEl>
                                        <p:attrNameLst>
                                          <p:attrName>style.visibility</p:attrName>
                                        </p:attrNameLst>
                                      </p:cBhvr>
                                      <p:to>
                                        <p:strVal val="visible"/>
                                      </p:to>
                                    </p:set>
                                    <p:animEffect transition="in" filter="fade">
                                      <p:cBhvr>
                                        <p:cTn id="17" dur="500"/>
                                        <p:tgtEl>
                                          <p:spTgt spid="3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6">
                                            <p:txEl>
                                              <p:pRg st="3" end="3"/>
                                            </p:txEl>
                                          </p:spTgt>
                                        </p:tgtEl>
                                        <p:attrNameLst>
                                          <p:attrName>style.visibility</p:attrName>
                                        </p:attrNameLst>
                                      </p:cBhvr>
                                      <p:to>
                                        <p:strVal val="visible"/>
                                      </p:to>
                                    </p:set>
                                    <p:animEffect transition="in" filter="fade">
                                      <p:cBhvr>
                                        <p:cTn id="22" dur="500"/>
                                        <p:tgtEl>
                                          <p:spTgt spid="3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6">
                                            <p:txEl>
                                              <p:pRg st="4" end="4"/>
                                            </p:txEl>
                                          </p:spTgt>
                                        </p:tgtEl>
                                        <p:attrNameLst>
                                          <p:attrName>style.visibility</p:attrName>
                                        </p:attrNameLst>
                                      </p:cBhvr>
                                      <p:to>
                                        <p:strVal val="visible"/>
                                      </p:to>
                                    </p:set>
                                    <p:animEffect transition="in" filter="fade">
                                      <p:cBhvr>
                                        <p:cTn id="27" dur="500"/>
                                        <p:tgtEl>
                                          <p:spTgt spid="3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11BAC48-F4C4-46FB-96DC-423C381AC284}"/>
              </a:ext>
            </a:extLst>
          </p:cNvPr>
          <p:cNvSpPr>
            <a:spLocks noGrp="1"/>
          </p:cNvSpPr>
          <p:nvPr>
            <p:ph type="title"/>
          </p:nvPr>
        </p:nvSpPr>
        <p:spPr>
          <a:xfrm>
            <a:off x="487336" y="65989"/>
            <a:ext cx="7155668" cy="1190445"/>
          </a:xfrm>
        </p:spPr>
        <p:txBody>
          <a:bodyPr>
            <a:spAutoFit/>
          </a:bodyPr>
          <a:lstStyle/>
          <a:p>
            <a:r>
              <a:rPr lang="en-US" sz="4000" dirty="0">
                <a:solidFill>
                  <a:schemeClr val="tx1"/>
                </a:solidFill>
              </a:rPr>
              <a:t>What Is Your Reason For Not Obeying The Gospel Today?</a:t>
            </a:r>
            <a:endParaRPr lang="en-US" sz="4400" dirty="0">
              <a:solidFill>
                <a:schemeClr val="tx1"/>
              </a:solidFill>
            </a:endParaRPr>
          </a:p>
        </p:txBody>
      </p:sp>
      <p:sp>
        <p:nvSpPr>
          <p:cNvPr id="36" name="Text Placeholder 35">
            <a:extLst>
              <a:ext uri="{FF2B5EF4-FFF2-40B4-BE49-F238E27FC236}">
                <a16:creationId xmlns:a16="http://schemas.microsoft.com/office/drawing/2014/main" id="{0391FA66-BCDC-4C12-B812-A0DEE14539EE}"/>
              </a:ext>
            </a:extLst>
          </p:cNvPr>
          <p:cNvSpPr>
            <a:spLocks noGrp="1"/>
          </p:cNvSpPr>
          <p:nvPr>
            <p:ph type="body" sz="quarter" idx="11"/>
          </p:nvPr>
        </p:nvSpPr>
        <p:spPr>
          <a:xfrm>
            <a:off x="120590" y="1589989"/>
            <a:ext cx="8919713" cy="3298339"/>
          </a:xfrm>
        </p:spPr>
        <p:txBody>
          <a:bodyPr>
            <a:spAutoFit/>
          </a:bodyPr>
          <a:lstStyle/>
          <a:p>
            <a:pPr marL="571500" indent="-571500">
              <a:lnSpc>
                <a:spcPct val="100000"/>
              </a:lnSpc>
              <a:spcAft>
                <a:spcPts val="900"/>
              </a:spcAft>
              <a:buSzPct val="100000"/>
              <a:buFont typeface="Arial" panose="020B0604020202020204" pitchFamily="34" charset="0"/>
              <a:buChar char="•"/>
              <a:defRPr/>
            </a:pPr>
            <a:r>
              <a:rPr lang="en-US" sz="3600" dirty="0">
                <a:solidFill>
                  <a:schemeClr val="tx1"/>
                </a:solidFill>
                <a:latin typeface="Calibri" panose="020F0502020204030204" pitchFamily="34" charset="0"/>
                <a:cs typeface="Calibri" panose="020F0502020204030204" pitchFamily="34" charset="0"/>
              </a:rPr>
              <a:t>It’s not a good time? (Acts 24:25)</a:t>
            </a:r>
          </a:p>
          <a:p>
            <a:pPr marL="571500" indent="-571500">
              <a:lnSpc>
                <a:spcPct val="100000"/>
              </a:lnSpc>
              <a:spcAft>
                <a:spcPts val="900"/>
              </a:spcAft>
              <a:buSzPct val="100000"/>
              <a:buFont typeface="Arial" panose="020B0604020202020204" pitchFamily="34" charset="0"/>
              <a:buChar char="•"/>
              <a:defRPr/>
            </a:pPr>
            <a:r>
              <a:rPr lang="en-US" sz="3600" dirty="0">
                <a:solidFill>
                  <a:schemeClr val="tx1"/>
                </a:solidFill>
                <a:latin typeface="Calibri" panose="020F0502020204030204" pitchFamily="34" charset="0"/>
                <a:cs typeface="Calibri" panose="020F0502020204030204" pitchFamily="34" charset="0"/>
              </a:rPr>
              <a:t>I don’t know enough? (Acts 2:41-42)</a:t>
            </a:r>
            <a:endParaRPr lang="en-US" sz="3200" dirty="0">
              <a:solidFill>
                <a:schemeClr val="tx1"/>
              </a:solidFill>
              <a:latin typeface="Calibri" panose="020F0502020204030204" pitchFamily="34" charset="0"/>
              <a:cs typeface="Calibri" panose="020F0502020204030204" pitchFamily="34" charset="0"/>
            </a:endParaRPr>
          </a:p>
          <a:p>
            <a:pPr>
              <a:lnSpc>
                <a:spcPct val="100000"/>
              </a:lnSpc>
              <a:spcAft>
                <a:spcPts val="900"/>
              </a:spcAft>
              <a:buSzPct val="100000"/>
              <a:defRPr/>
            </a:pPr>
            <a:r>
              <a:rPr lang="en-US" sz="3200" i="1" dirty="0">
                <a:solidFill>
                  <a:schemeClr val="tx1"/>
                </a:solidFill>
                <a:latin typeface="Calibri" panose="020F0502020204030204" pitchFamily="34" charset="0"/>
                <a:cs typeface="Calibri" panose="020F0502020204030204" pitchFamily="34" charset="0"/>
              </a:rPr>
              <a:t>“</a:t>
            </a:r>
            <a:r>
              <a:rPr lang="en-US" sz="3600" b="1" i="1" dirty="0">
                <a:solidFill>
                  <a:schemeClr val="tx1"/>
                </a:solidFill>
                <a:latin typeface="Calibri" panose="020F0502020204030204" pitchFamily="34" charset="0"/>
                <a:cs typeface="Calibri" panose="020F0502020204030204" pitchFamily="34" charset="0"/>
              </a:rPr>
              <a:t>Behold now is the acceptable time, behold now is the day of salvation!</a:t>
            </a:r>
            <a:r>
              <a:rPr lang="en-US" sz="3600" i="1" dirty="0">
                <a:solidFill>
                  <a:schemeClr val="tx1"/>
                </a:solidFill>
                <a:latin typeface="Calibri" panose="020F0502020204030204" pitchFamily="34" charset="0"/>
                <a:cs typeface="Calibri" panose="020F0502020204030204" pitchFamily="34" charset="0"/>
              </a:rPr>
              <a:t>”</a:t>
            </a:r>
            <a:br>
              <a:rPr lang="en-US" sz="3600" b="1" i="1" dirty="0">
                <a:solidFill>
                  <a:schemeClr val="tx1"/>
                </a:solidFill>
                <a:latin typeface="Calibri" panose="020F0502020204030204" pitchFamily="34" charset="0"/>
                <a:cs typeface="Calibri" panose="020F0502020204030204" pitchFamily="34" charset="0"/>
              </a:rPr>
            </a:br>
            <a:r>
              <a:rPr lang="en-US" sz="3600" dirty="0">
                <a:solidFill>
                  <a:schemeClr val="tx1"/>
                </a:solidFill>
                <a:latin typeface="Calibri" panose="020F0502020204030204" pitchFamily="34" charset="0"/>
                <a:cs typeface="Calibri" panose="020F0502020204030204" pitchFamily="34" charset="0"/>
              </a:rPr>
              <a:t>(2 Corinthians 6:2)</a:t>
            </a:r>
            <a:endParaRPr lang="en-US" sz="40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30281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fade">
                                      <p:cBhvr>
                                        <p:cTn id="7" dur="500"/>
                                        <p:tgtEl>
                                          <p:spTgt spid="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xEl>
                                              <p:pRg st="1" end="1"/>
                                            </p:txEl>
                                          </p:spTgt>
                                        </p:tgtEl>
                                        <p:attrNameLst>
                                          <p:attrName>style.visibility</p:attrName>
                                        </p:attrNameLst>
                                      </p:cBhvr>
                                      <p:to>
                                        <p:strVal val="visible"/>
                                      </p:to>
                                    </p:set>
                                    <p:animEffect transition="in" filter="fade">
                                      <p:cBhvr>
                                        <p:cTn id="12" dur="500"/>
                                        <p:tgtEl>
                                          <p:spTgt spid="3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
                                            <p:txEl>
                                              <p:pRg st="2" end="2"/>
                                            </p:txEl>
                                          </p:spTgt>
                                        </p:tgtEl>
                                        <p:attrNameLst>
                                          <p:attrName>style.visibility</p:attrName>
                                        </p:attrNameLst>
                                      </p:cBhvr>
                                      <p:to>
                                        <p:strVal val="visible"/>
                                      </p:to>
                                    </p:set>
                                    <p:animEffect transition="in" filter="fade">
                                      <p:cBhvr>
                                        <p:cTn id="17" dur="500"/>
                                        <p:tgtEl>
                                          <p:spTgt spid="3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11BAC48-F4C4-46FB-96DC-423C381AC284}"/>
              </a:ext>
            </a:extLst>
          </p:cNvPr>
          <p:cNvSpPr>
            <a:spLocks noGrp="1"/>
          </p:cNvSpPr>
          <p:nvPr>
            <p:ph type="title"/>
          </p:nvPr>
        </p:nvSpPr>
        <p:spPr>
          <a:xfrm>
            <a:off x="481425" y="455708"/>
            <a:ext cx="5874349" cy="607089"/>
          </a:xfrm>
        </p:spPr>
        <p:txBody>
          <a:bodyPr>
            <a:spAutoFit/>
          </a:bodyPr>
          <a:lstStyle/>
          <a:p>
            <a:r>
              <a:rPr lang="en-US" sz="4050" dirty="0">
                <a:solidFill>
                  <a:schemeClr val="tx1"/>
                </a:solidFill>
              </a:rPr>
              <a:t>Why Aren’t We?</a:t>
            </a:r>
            <a:r>
              <a:rPr lang="en-US" dirty="0">
                <a:solidFill>
                  <a:schemeClr val="tx1"/>
                </a:solidFill>
              </a:rPr>
              <a:t> </a:t>
            </a:r>
          </a:p>
        </p:txBody>
      </p:sp>
      <p:sp>
        <p:nvSpPr>
          <p:cNvPr id="36" name="Text Placeholder 35">
            <a:extLst>
              <a:ext uri="{FF2B5EF4-FFF2-40B4-BE49-F238E27FC236}">
                <a16:creationId xmlns:a16="http://schemas.microsoft.com/office/drawing/2014/main" id="{0391FA66-BCDC-4C12-B812-A0DEE14539EE}"/>
              </a:ext>
            </a:extLst>
          </p:cNvPr>
          <p:cNvSpPr>
            <a:spLocks noGrp="1"/>
          </p:cNvSpPr>
          <p:nvPr>
            <p:ph type="body" sz="quarter" idx="11"/>
          </p:nvPr>
        </p:nvSpPr>
        <p:spPr>
          <a:xfrm>
            <a:off x="481425" y="1576338"/>
            <a:ext cx="8264290" cy="2862322"/>
          </a:xfrm>
        </p:spPr>
        <p:txBody>
          <a:bodyPr>
            <a:spAutoFit/>
          </a:bodyPr>
          <a:lstStyle/>
          <a:p>
            <a:pPr algn="ctr">
              <a:lnSpc>
                <a:spcPct val="100000"/>
              </a:lnSpc>
              <a:spcBef>
                <a:spcPts val="1200"/>
              </a:spcBef>
              <a:spcAft>
                <a:spcPts val="1200"/>
              </a:spcAft>
              <a:buSzPct val="100000"/>
              <a:defRPr/>
            </a:pPr>
            <a:r>
              <a:rPr lang="en-US" sz="4000" b="1" dirty="0">
                <a:solidFill>
                  <a:schemeClr val="tx1"/>
                </a:solidFill>
                <a:latin typeface="Calibri" panose="020F0502020204030204" pitchFamily="34" charset="0"/>
                <a:cs typeface="Calibri" panose="020F0502020204030204" pitchFamily="34" charset="0"/>
              </a:rPr>
              <a:t>Why haven’t I been the influence I need to be?</a:t>
            </a:r>
          </a:p>
          <a:p>
            <a:pPr algn="ctr">
              <a:lnSpc>
                <a:spcPct val="100000"/>
              </a:lnSpc>
              <a:spcBef>
                <a:spcPts val="1200"/>
              </a:spcBef>
              <a:spcAft>
                <a:spcPts val="1200"/>
              </a:spcAft>
              <a:buSzPct val="100000"/>
              <a:defRPr/>
            </a:pPr>
            <a:r>
              <a:rPr lang="en-US" sz="4000" b="1" dirty="0">
                <a:solidFill>
                  <a:schemeClr val="tx1"/>
                </a:solidFill>
                <a:latin typeface="Calibri" panose="020F0502020204030204" pitchFamily="34" charset="0"/>
                <a:cs typeface="Calibri" panose="020F0502020204030204" pitchFamily="34" charset="0"/>
              </a:rPr>
              <a:t>Why am I not as useful to the Lord as I could be?</a:t>
            </a:r>
          </a:p>
        </p:txBody>
      </p:sp>
    </p:spTree>
    <p:extLst>
      <p:ext uri="{BB962C8B-B14F-4D97-AF65-F5344CB8AC3E}">
        <p14:creationId xmlns:p14="http://schemas.microsoft.com/office/powerpoint/2010/main" val="2130115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fade">
                                      <p:cBhvr>
                                        <p:cTn id="7" dur="500"/>
                                        <p:tgtEl>
                                          <p:spTgt spid="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xEl>
                                              <p:pRg st="1" end="1"/>
                                            </p:txEl>
                                          </p:spTgt>
                                        </p:tgtEl>
                                        <p:attrNameLst>
                                          <p:attrName>style.visibility</p:attrName>
                                        </p:attrNameLst>
                                      </p:cBhvr>
                                      <p:to>
                                        <p:strVal val="visible"/>
                                      </p:to>
                                    </p:set>
                                    <p:animEffect transition="in" filter="fade">
                                      <p:cBhvr>
                                        <p:cTn id="12" dur="500"/>
                                        <p:tgtEl>
                                          <p:spTgt spid="3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11BAC48-F4C4-46FB-96DC-423C381AC284}"/>
              </a:ext>
            </a:extLst>
          </p:cNvPr>
          <p:cNvSpPr>
            <a:spLocks noGrp="1"/>
          </p:cNvSpPr>
          <p:nvPr>
            <p:ph type="title"/>
          </p:nvPr>
        </p:nvSpPr>
        <p:spPr>
          <a:xfrm>
            <a:off x="487337" y="455708"/>
            <a:ext cx="5874349" cy="607089"/>
          </a:xfrm>
        </p:spPr>
        <p:txBody>
          <a:bodyPr>
            <a:spAutoFit/>
          </a:bodyPr>
          <a:lstStyle/>
          <a:p>
            <a:r>
              <a:rPr lang="en-US" sz="4050" dirty="0">
                <a:solidFill>
                  <a:schemeClr val="tx1"/>
                </a:solidFill>
              </a:rPr>
              <a:t>From The Beginning …</a:t>
            </a:r>
            <a:endParaRPr lang="en-US" dirty="0">
              <a:solidFill>
                <a:schemeClr val="tx1"/>
              </a:solidFill>
            </a:endParaRPr>
          </a:p>
        </p:txBody>
      </p:sp>
      <p:sp>
        <p:nvSpPr>
          <p:cNvPr id="36" name="Text Placeholder 35">
            <a:extLst>
              <a:ext uri="{FF2B5EF4-FFF2-40B4-BE49-F238E27FC236}">
                <a16:creationId xmlns:a16="http://schemas.microsoft.com/office/drawing/2014/main" id="{0391FA66-BCDC-4C12-B812-A0DEE14539EE}"/>
              </a:ext>
            </a:extLst>
          </p:cNvPr>
          <p:cNvSpPr>
            <a:spLocks noGrp="1"/>
          </p:cNvSpPr>
          <p:nvPr>
            <p:ph type="body" sz="quarter" idx="11"/>
          </p:nvPr>
        </p:nvSpPr>
        <p:spPr>
          <a:xfrm>
            <a:off x="487337" y="1373168"/>
            <a:ext cx="8264290" cy="5391219"/>
          </a:xfrm>
        </p:spPr>
        <p:txBody>
          <a:bodyPr>
            <a:spAutoFit/>
          </a:bodyPr>
          <a:lstStyle/>
          <a:p>
            <a:pPr>
              <a:lnSpc>
                <a:spcPct val="100000"/>
              </a:lnSpc>
              <a:spcAft>
                <a:spcPts val="900"/>
              </a:spcAft>
              <a:buSzPct val="100000"/>
              <a:defRPr/>
            </a:pPr>
            <a:r>
              <a:rPr lang="en-US" sz="2800" b="1" dirty="0">
                <a:solidFill>
                  <a:schemeClr val="tx1"/>
                </a:solidFill>
                <a:latin typeface="Calibri" panose="020F0502020204030204" pitchFamily="34" charset="0"/>
                <a:cs typeface="Calibri" panose="020F0502020204030204" pitchFamily="34" charset="0"/>
              </a:rPr>
              <a:t>Satan has tempted man to make excuses from the beginning</a:t>
            </a:r>
            <a:r>
              <a:rPr lang="en-US" sz="2800" dirty="0">
                <a:solidFill>
                  <a:schemeClr val="tx1"/>
                </a:solidFill>
                <a:latin typeface="Calibri" panose="020F0502020204030204" pitchFamily="34" charset="0"/>
                <a:cs typeface="Calibri" panose="020F0502020204030204" pitchFamily="34" charset="0"/>
              </a:rPr>
              <a:t> including</a:t>
            </a:r>
          </a:p>
          <a:p>
            <a:pPr marL="457200" indent="-457200">
              <a:lnSpc>
                <a:spcPct val="100000"/>
              </a:lnSpc>
              <a:spcBef>
                <a:spcPts val="0"/>
              </a:spcBef>
              <a:spcAft>
                <a:spcPts val="600"/>
              </a:spcAft>
              <a:buSzPct val="100000"/>
              <a:buFont typeface="Arial" panose="020B0604020202020204" pitchFamily="34" charset="0"/>
              <a:buChar char="•"/>
              <a:defRPr/>
            </a:pPr>
            <a:r>
              <a:rPr lang="en-US" sz="3200" b="1" dirty="0">
                <a:solidFill>
                  <a:schemeClr val="tx1"/>
                </a:solidFill>
                <a:latin typeface="Calibri" panose="020F0502020204030204" pitchFamily="34" charset="0"/>
                <a:cs typeface="Calibri" panose="020F0502020204030204" pitchFamily="34" charset="0"/>
              </a:rPr>
              <a:t>Adam and Eve</a:t>
            </a:r>
            <a:r>
              <a:rPr lang="en-US" sz="2800" dirty="0">
                <a:solidFill>
                  <a:schemeClr val="tx1"/>
                </a:solidFill>
                <a:latin typeface="Calibri" panose="020F0502020204030204" pitchFamily="34" charset="0"/>
                <a:cs typeface="Calibri" panose="020F0502020204030204" pitchFamily="34" charset="0"/>
              </a:rPr>
              <a:t>, (Genesis 3)</a:t>
            </a:r>
          </a:p>
          <a:p>
            <a:pPr marL="457200" indent="-457200">
              <a:lnSpc>
                <a:spcPct val="100000"/>
              </a:lnSpc>
              <a:spcBef>
                <a:spcPts val="0"/>
              </a:spcBef>
              <a:spcAft>
                <a:spcPts val="600"/>
              </a:spcAft>
              <a:buSzPct val="100000"/>
              <a:buFont typeface="Arial" panose="020B0604020202020204" pitchFamily="34" charset="0"/>
              <a:buChar char="•"/>
              <a:defRPr/>
            </a:pPr>
            <a:r>
              <a:rPr lang="en-US" sz="3200" b="1" dirty="0">
                <a:solidFill>
                  <a:schemeClr val="tx1"/>
                </a:solidFill>
                <a:latin typeface="Calibri" panose="020F0502020204030204" pitchFamily="34" charset="0"/>
                <a:cs typeface="Calibri" panose="020F0502020204030204" pitchFamily="34" charset="0"/>
              </a:rPr>
              <a:t>Moses</a:t>
            </a:r>
            <a:r>
              <a:rPr lang="en-US" sz="2800" dirty="0">
                <a:solidFill>
                  <a:schemeClr val="tx1"/>
                </a:solidFill>
                <a:latin typeface="Calibri" panose="020F0502020204030204" pitchFamily="34" charset="0"/>
                <a:cs typeface="Calibri" panose="020F0502020204030204" pitchFamily="34" charset="0"/>
              </a:rPr>
              <a:t>, (Exodus 4)</a:t>
            </a:r>
          </a:p>
          <a:p>
            <a:pPr marL="457200" indent="-457200">
              <a:lnSpc>
                <a:spcPct val="100000"/>
              </a:lnSpc>
              <a:spcBef>
                <a:spcPts val="0"/>
              </a:spcBef>
              <a:spcAft>
                <a:spcPts val="600"/>
              </a:spcAft>
              <a:buSzPct val="100000"/>
              <a:buFont typeface="Arial" panose="020B0604020202020204" pitchFamily="34" charset="0"/>
              <a:buChar char="•"/>
              <a:defRPr/>
            </a:pPr>
            <a:r>
              <a:rPr lang="en-US" sz="3200" b="1" dirty="0">
                <a:solidFill>
                  <a:schemeClr val="tx1"/>
                </a:solidFill>
                <a:latin typeface="Calibri" panose="020F0502020204030204" pitchFamily="34" charset="0"/>
                <a:cs typeface="Calibri" panose="020F0502020204030204" pitchFamily="34" charset="0"/>
              </a:rPr>
              <a:t>Aaron</a:t>
            </a:r>
            <a:r>
              <a:rPr lang="en-US" sz="2800" dirty="0">
                <a:solidFill>
                  <a:schemeClr val="tx1"/>
                </a:solidFill>
                <a:latin typeface="Calibri" panose="020F0502020204030204" pitchFamily="34" charset="0"/>
                <a:cs typeface="Calibri" panose="020F0502020204030204" pitchFamily="34" charset="0"/>
              </a:rPr>
              <a:t>, (Exodus 32)</a:t>
            </a:r>
          </a:p>
          <a:p>
            <a:pPr marL="457200" indent="-457200">
              <a:lnSpc>
                <a:spcPct val="100000"/>
              </a:lnSpc>
              <a:spcBef>
                <a:spcPts val="0"/>
              </a:spcBef>
              <a:spcAft>
                <a:spcPts val="600"/>
              </a:spcAft>
              <a:buSzPct val="100000"/>
              <a:buFont typeface="Arial" panose="020B0604020202020204" pitchFamily="34" charset="0"/>
              <a:buChar char="•"/>
              <a:defRPr/>
            </a:pPr>
            <a:r>
              <a:rPr lang="en-US" sz="3200" b="1" dirty="0">
                <a:solidFill>
                  <a:schemeClr val="tx1"/>
                </a:solidFill>
                <a:latin typeface="Calibri" panose="020F0502020204030204" pitchFamily="34" charset="0"/>
                <a:cs typeface="Calibri" panose="020F0502020204030204" pitchFamily="34" charset="0"/>
              </a:rPr>
              <a:t>King Saul</a:t>
            </a:r>
            <a:r>
              <a:rPr lang="en-US" sz="2800" dirty="0">
                <a:solidFill>
                  <a:schemeClr val="tx1"/>
                </a:solidFill>
                <a:latin typeface="Calibri" panose="020F0502020204030204" pitchFamily="34" charset="0"/>
                <a:cs typeface="Calibri" panose="020F0502020204030204" pitchFamily="34" charset="0"/>
              </a:rPr>
              <a:t>, etc.</a:t>
            </a:r>
          </a:p>
          <a:p>
            <a:pPr>
              <a:lnSpc>
                <a:spcPct val="100000"/>
              </a:lnSpc>
              <a:spcAft>
                <a:spcPts val="900"/>
              </a:spcAft>
              <a:buSzPct val="100000"/>
              <a:defRPr/>
            </a:pPr>
            <a:r>
              <a:rPr lang="en-US" sz="2800" dirty="0">
                <a:solidFill>
                  <a:schemeClr val="tx1"/>
                </a:solidFill>
                <a:latin typeface="Calibri" panose="020F0502020204030204" pitchFamily="34" charset="0"/>
                <a:cs typeface="Calibri" panose="020F0502020204030204" pitchFamily="34" charset="0"/>
              </a:rPr>
              <a:t>Let’s recognize up front that </a:t>
            </a:r>
            <a:r>
              <a:rPr lang="en-US" sz="2800" b="1" dirty="0">
                <a:solidFill>
                  <a:schemeClr val="tx1"/>
                </a:solidFill>
                <a:latin typeface="Calibri" panose="020F0502020204030204" pitchFamily="34" charset="0"/>
                <a:cs typeface="Calibri" panose="020F0502020204030204" pitchFamily="34" charset="0"/>
              </a:rPr>
              <a:t>when I make such excuses it makes God angry with me</a:t>
            </a:r>
            <a:r>
              <a:rPr lang="en-US" sz="2800" dirty="0">
                <a:solidFill>
                  <a:schemeClr val="tx1"/>
                </a:solidFill>
                <a:latin typeface="Calibri" panose="020F0502020204030204" pitchFamily="34" charset="0"/>
                <a:cs typeface="Calibri" panose="020F0502020204030204" pitchFamily="34" charset="0"/>
              </a:rPr>
              <a:t>. (Exodus 4:14)</a:t>
            </a:r>
          </a:p>
          <a:p>
            <a:pPr>
              <a:lnSpc>
                <a:spcPct val="100000"/>
              </a:lnSpc>
              <a:spcAft>
                <a:spcPts val="900"/>
              </a:spcAft>
              <a:buSzPct val="100000"/>
              <a:defRPr/>
            </a:pPr>
            <a:r>
              <a:rPr lang="en-US" sz="2800" dirty="0">
                <a:solidFill>
                  <a:schemeClr val="tx1"/>
                </a:solidFill>
                <a:latin typeface="Calibri" panose="020F0502020204030204" pitchFamily="34" charset="0"/>
                <a:cs typeface="Calibri" panose="020F0502020204030204" pitchFamily="34" charset="0"/>
              </a:rPr>
              <a:t>Let’s also recognize that </a:t>
            </a:r>
            <a:r>
              <a:rPr lang="en-US" sz="2800" b="1" dirty="0">
                <a:solidFill>
                  <a:schemeClr val="tx1"/>
                </a:solidFill>
                <a:latin typeface="Calibri" panose="020F0502020204030204" pitchFamily="34" charset="0"/>
                <a:cs typeface="Calibri" panose="020F0502020204030204" pitchFamily="34" charset="0"/>
              </a:rPr>
              <a:t>excuses will cost us our souls</a:t>
            </a:r>
            <a:r>
              <a:rPr lang="en-US" sz="2800" dirty="0">
                <a:solidFill>
                  <a:schemeClr val="tx1"/>
                </a:solidFill>
                <a:latin typeface="Calibri" panose="020F0502020204030204" pitchFamily="34" charset="0"/>
                <a:cs typeface="Calibri" panose="020F0502020204030204" pitchFamily="34" charset="0"/>
              </a:rPr>
              <a:t> and </a:t>
            </a:r>
            <a:r>
              <a:rPr lang="en-US" sz="2800" b="1" dirty="0">
                <a:solidFill>
                  <a:schemeClr val="tx1"/>
                </a:solidFill>
                <a:latin typeface="Calibri" panose="020F0502020204030204" pitchFamily="34" charset="0"/>
                <a:cs typeface="Calibri" panose="020F0502020204030204" pitchFamily="34" charset="0"/>
              </a:rPr>
              <a:t>keep us from heaven</a:t>
            </a:r>
            <a:r>
              <a:rPr lang="en-US" sz="2800" dirty="0">
                <a:solidFill>
                  <a:schemeClr val="tx1"/>
                </a:solidFill>
                <a:latin typeface="Calibri" panose="020F0502020204030204" pitchFamily="34" charset="0"/>
                <a:cs typeface="Calibri" panose="020F0502020204030204" pitchFamily="34" charset="0"/>
              </a:rPr>
              <a:t>. (Matthew 25:30; Luke 14:24)</a:t>
            </a:r>
            <a:endParaRPr lang="en-US" sz="2800" dirty="0">
              <a:solidFill>
                <a:schemeClr val="tx1"/>
              </a:solidFill>
            </a:endParaRPr>
          </a:p>
        </p:txBody>
      </p:sp>
    </p:spTree>
    <p:extLst>
      <p:ext uri="{BB962C8B-B14F-4D97-AF65-F5344CB8AC3E}">
        <p14:creationId xmlns:p14="http://schemas.microsoft.com/office/powerpoint/2010/main" val="1045169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fade">
                                      <p:cBhvr>
                                        <p:cTn id="7" dur="500"/>
                                        <p:tgtEl>
                                          <p:spTgt spid="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xEl>
                                              <p:pRg st="1" end="1"/>
                                            </p:txEl>
                                          </p:spTgt>
                                        </p:tgtEl>
                                        <p:attrNameLst>
                                          <p:attrName>style.visibility</p:attrName>
                                        </p:attrNameLst>
                                      </p:cBhvr>
                                      <p:to>
                                        <p:strVal val="visible"/>
                                      </p:to>
                                    </p:set>
                                    <p:animEffect transition="in" filter="fade">
                                      <p:cBhvr>
                                        <p:cTn id="12" dur="500"/>
                                        <p:tgtEl>
                                          <p:spTgt spid="3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
                                            <p:txEl>
                                              <p:pRg st="2" end="2"/>
                                            </p:txEl>
                                          </p:spTgt>
                                        </p:tgtEl>
                                        <p:attrNameLst>
                                          <p:attrName>style.visibility</p:attrName>
                                        </p:attrNameLst>
                                      </p:cBhvr>
                                      <p:to>
                                        <p:strVal val="visible"/>
                                      </p:to>
                                    </p:set>
                                    <p:animEffect transition="in" filter="fade">
                                      <p:cBhvr>
                                        <p:cTn id="17" dur="500"/>
                                        <p:tgtEl>
                                          <p:spTgt spid="3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6">
                                            <p:txEl>
                                              <p:pRg st="3" end="3"/>
                                            </p:txEl>
                                          </p:spTgt>
                                        </p:tgtEl>
                                        <p:attrNameLst>
                                          <p:attrName>style.visibility</p:attrName>
                                        </p:attrNameLst>
                                      </p:cBhvr>
                                      <p:to>
                                        <p:strVal val="visible"/>
                                      </p:to>
                                    </p:set>
                                    <p:animEffect transition="in" filter="fade">
                                      <p:cBhvr>
                                        <p:cTn id="22" dur="500"/>
                                        <p:tgtEl>
                                          <p:spTgt spid="3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6">
                                            <p:txEl>
                                              <p:pRg st="4" end="4"/>
                                            </p:txEl>
                                          </p:spTgt>
                                        </p:tgtEl>
                                        <p:attrNameLst>
                                          <p:attrName>style.visibility</p:attrName>
                                        </p:attrNameLst>
                                      </p:cBhvr>
                                      <p:to>
                                        <p:strVal val="visible"/>
                                      </p:to>
                                    </p:set>
                                    <p:animEffect transition="in" filter="fade">
                                      <p:cBhvr>
                                        <p:cTn id="27" dur="500"/>
                                        <p:tgtEl>
                                          <p:spTgt spid="3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6">
                                            <p:txEl>
                                              <p:pRg st="5" end="5"/>
                                            </p:txEl>
                                          </p:spTgt>
                                        </p:tgtEl>
                                        <p:attrNameLst>
                                          <p:attrName>style.visibility</p:attrName>
                                        </p:attrNameLst>
                                      </p:cBhvr>
                                      <p:to>
                                        <p:strVal val="visible"/>
                                      </p:to>
                                    </p:set>
                                    <p:animEffect transition="in" filter="fade">
                                      <p:cBhvr>
                                        <p:cTn id="32" dur="500"/>
                                        <p:tgtEl>
                                          <p:spTgt spid="3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6">
                                            <p:txEl>
                                              <p:pRg st="6" end="6"/>
                                            </p:txEl>
                                          </p:spTgt>
                                        </p:tgtEl>
                                        <p:attrNameLst>
                                          <p:attrName>style.visibility</p:attrName>
                                        </p:attrNameLst>
                                      </p:cBhvr>
                                      <p:to>
                                        <p:strVal val="visible"/>
                                      </p:to>
                                    </p:set>
                                    <p:animEffect transition="in" filter="fade">
                                      <p:cBhvr>
                                        <p:cTn id="37" dur="500"/>
                                        <p:tgtEl>
                                          <p:spTgt spid="3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11BAC48-F4C4-46FB-96DC-423C381AC284}"/>
              </a:ext>
            </a:extLst>
          </p:cNvPr>
          <p:cNvSpPr>
            <a:spLocks noGrp="1"/>
          </p:cNvSpPr>
          <p:nvPr>
            <p:ph type="title"/>
          </p:nvPr>
        </p:nvSpPr>
        <p:spPr>
          <a:xfrm>
            <a:off x="487337" y="455708"/>
            <a:ext cx="5874349" cy="607089"/>
          </a:xfrm>
        </p:spPr>
        <p:txBody>
          <a:bodyPr>
            <a:spAutoFit/>
          </a:bodyPr>
          <a:lstStyle/>
          <a:p>
            <a:r>
              <a:rPr lang="en-US" sz="4050" dirty="0">
                <a:solidFill>
                  <a:schemeClr val="tx1"/>
                </a:solidFill>
              </a:rPr>
              <a:t>Watch Out For Excuses!</a:t>
            </a:r>
            <a:endParaRPr lang="en-US" dirty="0">
              <a:solidFill>
                <a:schemeClr val="tx1"/>
              </a:solidFill>
            </a:endParaRPr>
          </a:p>
        </p:txBody>
      </p:sp>
      <p:sp>
        <p:nvSpPr>
          <p:cNvPr id="36" name="Text Placeholder 35">
            <a:extLst>
              <a:ext uri="{FF2B5EF4-FFF2-40B4-BE49-F238E27FC236}">
                <a16:creationId xmlns:a16="http://schemas.microsoft.com/office/drawing/2014/main" id="{0391FA66-BCDC-4C12-B812-A0DEE14539EE}"/>
              </a:ext>
            </a:extLst>
          </p:cNvPr>
          <p:cNvSpPr>
            <a:spLocks noGrp="1"/>
          </p:cNvSpPr>
          <p:nvPr>
            <p:ph type="body" sz="quarter" idx="11"/>
          </p:nvPr>
        </p:nvSpPr>
        <p:spPr>
          <a:xfrm>
            <a:off x="487337" y="1524000"/>
            <a:ext cx="8264290" cy="4847481"/>
          </a:xfrm>
        </p:spPr>
        <p:txBody>
          <a:bodyPr>
            <a:spAutoFit/>
          </a:bodyPr>
          <a:lstStyle/>
          <a:p>
            <a:pPr>
              <a:lnSpc>
                <a:spcPct val="100000"/>
              </a:lnSpc>
              <a:spcAft>
                <a:spcPts val="900"/>
              </a:spcAft>
              <a:buSzPct val="100000"/>
              <a:defRPr/>
            </a:pPr>
            <a:r>
              <a:rPr lang="en-US" sz="2800" b="1" dirty="0">
                <a:solidFill>
                  <a:schemeClr val="tx1"/>
                </a:solidFill>
                <a:latin typeface="Calibri" panose="020F0502020204030204" pitchFamily="34" charset="0"/>
                <a:cs typeface="Calibri" panose="020F0502020204030204" pitchFamily="34" charset="0"/>
              </a:rPr>
              <a:t>What’s the difference </a:t>
            </a:r>
            <a:r>
              <a:rPr lang="en-US" sz="2800" dirty="0">
                <a:solidFill>
                  <a:schemeClr val="tx1"/>
                </a:solidFill>
                <a:latin typeface="Calibri" panose="020F0502020204030204" pitchFamily="34" charset="0"/>
                <a:cs typeface="Calibri" panose="020F0502020204030204" pitchFamily="34" charset="0"/>
              </a:rPr>
              <a:t>between</a:t>
            </a:r>
            <a:r>
              <a:rPr lang="en-US" sz="2800" b="1" dirty="0">
                <a:solidFill>
                  <a:schemeClr val="tx1"/>
                </a:solidFill>
                <a:latin typeface="Calibri" panose="020F0502020204030204" pitchFamily="34" charset="0"/>
                <a:cs typeface="Calibri" panose="020F0502020204030204" pitchFamily="34" charset="0"/>
              </a:rPr>
              <a:t> reasons </a:t>
            </a:r>
            <a:r>
              <a:rPr lang="en-US" sz="2800" dirty="0">
                <a:solidFill>
                  <a:schemeClr val="tx1"/>
                </a:solidFill>
                <a:latin typeface="Calibri" panose="020F0502020204030204" pitchFamily="34" charset="0"/>
                <a:cs typeface="Calibri" panose="020F0502020204030204" pitchFamily="34" charset="0"/>
              </a:rPr>
              <a:t>and</a:t>
            </a:r>
            <a:r>
              <a:rPr lang="en-US" sz="2800" b="1" dirty="0">
                <a:solidFill>
                  <a:schemeClr val="tx1"/>
                </a:solidFill>
                <a:latin typeface="Calibri" panose="020F0502020204030204" pitchFamily="34" charset="0"/>
                <a:cs typeface="Calibri" panose="020F0502020204030204" pitchFamily="34" charset="0"/>
              </a:rPr>
              <a:t> excuses?</a:t>
            </a:r>
          </a:p>
          <a:p>
            <a:pPr>
              <a:lnSpc>
                <a:spcPct val="100000"/>
              </a:lnSpc>
              <a:spcAft>
                <a:spcPts val="900"/>
              </a:spcAft>
              <a:buSzPct val="100000"/>
              <a:defRPr/>
            </a:pPr>
            <a:r>
              <a:rPr lang="en-US" sz="2800" dirty="0">
                <a:solidFill>
                  <a:schemeClr val="tx1"/>
                </a:solidFill>
                <a:latin typeface="Calibri" panose="020F0502020204030204" pitchFamily="34" charset="0"/>
                <a:cs typeface="Calibri" panose="020F0502020204030204" pitchFamily="34" charset="0"/>
              </a:rPr>
              <a:t>Often, </a:t>
            </a:r>
            <a:r>
              <a:rPr lang="en-US" sz="2800" b="1" dirty="0">
                <a:solidFill>
                  <a:schemeClr val="tx1"/>
                </a:solidFill>
                <a:latin typeface="Calibri" panose="020F0502020204030204" pitchFamily="34" charset="0"/>
                <a:cs typeface="Calibri" panose="020F0502020204030204" pitchFamily="34" charset="0"/>
              </a:rPr>
              <a:t>from our perspective, reasons.</a:t>
            </a:r>
          </a:p>
          <a:p>
            <a:pPr>
              <a:lnSpc>
                <a:spcPct val="100000"/>
              </a:lnSpc>
              <a:spcAft>
                <a:spcPts val="900"/>
              </a:spcAft>
              <a:buSzPct val="100000"/>
              <a:defRPr/>
            </a:pPr>
            <a:r>
              <a:rPr lang="en-US" sz="2800" b="1" dirty="0">
                <a:solidFill>
                  <a:schemeClr val="tx1"/>
                </a:solidFill>
                <a:latin typeface="Calibri" panose="020F0502020204030204" pitchFamily="34" charset="0"/>
                <a:cs typeface="Calibri" panose="020F0502020204030204" pitchFamily="34" charset="0"/>
              </a:rPr>
              <a:t>As God sees it, excuses. </a:t>
            </a:r>
            <a:r>
              <a:rPr lang="en-US" sz="2800" dirty="0">
                <a:solidFill>
                  <a:schemeClr val="tx1"/>
                </a:solidFill>
                <a:latin typeface="Calibri" panose="020F0502020204030204" pitchFamily="34" charset="0"/>
                <a:cs typeface="Calibri" panose="020F0502020204030204" pitchFamily="34" charset="0"/>
              </a:rPr>
              <a:t>(Luke 14:18, 20)</a:t>
            </a:r>
          </a:p>
          <a:p>
            <a:pPr>
              <a:lnSpc>
                <a:spcPct val="100000"/>
              </a:lnSpc>
              <a:spcAft>
                <a:spcPts val="900"/>
              </a:spcAft>
              <a:buSzPct val="100000"/>
              <a:defRPr/>
            </a:pPr>
            <a:r>
              <a:rPr lang="en-US" sz="2800" b="1" dirty="0">
                <a:solidFill>
                  <a:schemeClr val="tx1"/>
                </a:solidFill>
                <a:latin typeface="Calibri" panose="020F0502020204030204" pitchFamily="34" charset="0"/>
                <a:cs typeface="Calibri" panose="020F0502020204030204" pitchFamily="34" charset="0"/>
              </a:rPr>
              <a:t>A matter of personal accountability.</a:t>
            </a:r>
          </a:p>
          <a:p>
            <a:pPr>
              <a:lnSpc>
                <a:spcPct val="100000"/>
              </a:lnSpc>
              <a:spcAft>
                <a:spcPts val="900"/>
              </a:spcAft>
              <a:buSzPct val="100000"/>
              <a:defRPr/>
            </a:pPr>
            <a:r>
              <a:rPr lang="en-US" sz="2800" b="1" dirty="0">
                <a:solidFill>
                  <a:schemeClr val="tx1"/>
                </a:solidFill>
                <a:latin typeface="Calibri" panose="020F0502020204030204" pitchFamily="34" charset="0"/>
                <a:cs typeface="Calibri" panose="020F0502020204030204" pitchFamily="34" charset="0"/>
              </a:rPr>
              <a:t>Are there truly</a:t>
            </a:r>
            <a:r>
              <a:rPr lang="en-US" sz="2800" dirty="0">
                <a:solidFill>
                  <a:schemeClr val="tx1"/>
                </a:solidFill>
                <a:latin typeface="Calibri" panose="020F0502020204030204" pitchFamily="34" charset="0"/>
                <a:cs typeface="Calibri" panose="020F0502020204030204" pitchFamily="34" charset="0"/>
              </a:rPr>
              <a:t> “</a:t>
            </a:r>
            <a:r>
              <a:rPr lang="en-US" sz="2800" b="1" dirty="0">
                <a:solidFill>
                  <a:schemeClr val="tx1"/>
                </a:solidFill>
                <a:latin typeface="Calibri" panose="020F0502020204030204" pitchFamily="34" charset="0"/>
                <a:cs typeface="Calibri" panose="020F0502020204030204" pitchFamily="34" charset="0"/>
              </a:rPr>
              <a:t>reasons</a:t>
            </a:r>
            <a:r>
              <a:rPr lang="en-US" sz="2800" dirty="0">
                <a:solidFill>
                  <a:schemeClr val="tx1"/>
                </a:solidFill>
                <a:latin typeface="Calibri" panose="020F0502020204030204" pitchFamily="34" charset="0"/>
                <a:cs typeface="Calibri" panose="020F0502020204030204" pitchFamily="34" charset="0"/>
              </a:rPr>
              <a:t>” </a:t>
            </a:r>
            <a:r>
              <a:rPr lang="en-US" sz="2800" b="1" dirty="0">
                <a:solidFill>
                  <a:schemeClr val="tx1"/>
                </a:solidFill>
                <a:latin typeface="Calibri" panose="020F0502020204030204" pitchFamily="34" charset="0"/>
                <a:cs typeface="Calibri" panose="020F0502020204030204" pitchFamily="34" charset="0"/>
              </a:rPr>
              <a:t>we can’t … sometimes? </a:t>
            </a:r>
            <a:r>
              <a:rPr lang="en-US" sz="2800" dirty="0">
                <a:solidFill>
                  <a:schemeClr val="tx1"/>
                </a:solidFill>
                <a:latin typeface="Calibri" panose="020F0502020204030204" pitchFamily="34" charset="0"/>
                <a:cs typeface="Calibri" panose="020F0502020204030204" pitchFamily="34" charset="0"/>
              </a:rPr>
              <a:t>(Health, accidents, etc.)</a:t>
            </a:r>
          </a:p>
          <a:p>
            <a:pPr>
              <a:lnSpc>
                <a:spcPct val="100000"/>
              </a:lnSpc>
              <a:spcAft>
                <a:spcPts val="900"/>
              </a:spcAft>
              <a:buSzPct val="100000"/>
              <a:defRPr/>
            </a:pPr>
            <a:r>
              <a:rPr lang="en-US" sz="2800" b="1" dirty="0">
                <a:solidFill>
                  <a:schemeClr val="tx1"/>
                </a:solidFill>
                <a:latin typeface="Calibri" panose="020F0502020204030204" pitchFamily="34" charset="0"/>
                <a:cs typeface="Calibri" panose="020F0502020204030204" pitchFamily="34" charset="0"/>
              </a:rPr>
              <a:t>Can legitimate reasons become excuses?</a:t>
            </a:r>
          </a:p>
          <a:p>
            <a:pPr>
              <a:lnSpc>
                <a:spcPct val="100000"/>
              </a:lnSpc>
              <a:spcAft>
                <a:spcPts val="900"/>
              </a:spcAft>
              <a:buSzPct val="100000"/>
              <a:defRPr/>
            </a:pPr>
            <a:r>
              <a:rPr lang="en-US" sz="2800" b="1" dirty="0">
                <a:solidFill>
                  <a:schemeClr val="tx1"/>
                </a:solidFill>
                <a:latin typeface="Calibri" panose="020F0502020204030204" pitchFamily="34" charset="0"/>
                <a:cs typeface="Calibri" panose="020F0502020204030204" pitchFamily="34" charset="0"/>
              </a:rPr>
              <a:t>Do not be deceived, God is not mocked! </a:t>
            </a:r>
            <a:r>
              <a:rPr lang="en-US" sz="2800" dirty="0">
                <a:solidFill>
                  <a:schemeClr val="tx1"/>
                </a:solidFill>
                <a:latin typeface="Calibri" panose="020F0502020204030204" pitchFamily="34" charset="0"/>
                <a:cs typeface="Calibri" panose="020F0502020204030204" pitchFamily="34" charset="0"/>
              </a:rPr>
              <a:t>(Galatians 6:7)</a:t>
            </a:r>
          </a:p>
        </p:txBody>
      </p:sp>
    </p:spTree>
    <p:extLst>
      <p:ext uri="{BB962C8B-B14F-4D97-AF65-F5344CB8AC3E}">
        <p14:creationId xmlns:p14="http://schemas.microsoft.com/office/powerpoint/2010/main" val="3835882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fade">
                                      <p:cBhvr>
                                        <p:cTn id="7" dur="500"/>
                                        <p:tgtEl>
                                          <p:spTgt spid="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xEl>
                                              <p:pRg st="1" end="1"/>
                                            </p:txEl>
                                          </p:spTgt>
                                        </p:tgtEl>
                                        <p:attrNameLst>
                                          <p:attrName>style.visibility</p:attrName>
                                        </p:attrNameLst>
                                      </p:cBhvr>
                                      <p:to>
                                        <p:strVal val="visible"/>
                                      </p:to>
                                    </p:set>
                                    <p:animEffect transition="in" filter="fade">
                                      <p:cBhvr>
                                        <p:cTn id="12" dur="500"/>
                                        <p:tgtEl>
                                          <p:spTgt spid="3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
                                            <p:txEl>
                                              <p:pRg st="2" end="2"/>
                                            </p:txEl>
                                          </p:spTgt>
                                        </p:tgtEl>
                                        <p:attrNameLst>
                                          <p:attrName>style.visibility</p:attrName>
                                        </p:attrNameLst>
                                      </p:cBhvr>
                                      <p:to>
                                        <p:strVal val="visible"/>
                                      </p:to>
                                    </p:set>
                                    <p:animEffect transition="in" filter="fade">
                                      <p:cBhvr>
                                        <p:cTn id="17" dur="500"/>
                                        <p:tgtEl>
                                          <p:spTgt spid="3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6">
                                            <p:txEl>
                                              <p:pRg st="3" end="3"/>
                                            </p:txEl>
                                          </p:spTgt>
                                        </p:tgtEl>
                                        <p:attrNameLst>
                                          <p:attrName>style.visibility</p:attrName>
                                        </p:attrNameLst>
                                      </p:cBhvr>
                                      <p:to>
                                        <p:strVal val="visible"/>
                                      </p:to>
                                    </p:set>
                                    <p:animEffect transition="in" filter="fade">
                                      <p:cBhvr>
                                        <p:cTn id="22" dur="500"/>
                                        <p:tgtEl>
                                          <p:spTgt spid="3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6">
                                            <p:txEl>
                                              <p:pRg st="4" end="4"/>
                                            </p:txEl>
                                          </p:spTgt>
                                        </p:tgtEl>
                                        <p:attrNameLst>
                                          <p:attrName>style.visibility</p:attrName>
                                        </p:attrNameLst>
                                      </p:cBhvr>
                                      <p:to>
                                        <p:strVal val="visible"/>
                                      </p:to>
                                    </p:set>
                                    <p:animEffect transition="in" filter="fade">
                                      <p:cBhvr>
                                        <p:cTn id="27" dur="500"/>
                                        <p:tgtEl>
                                          <p:spTgt spid="3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6">
                                            <p:txEl>
                                              <p:pRg st="5" end="5"/>
                                            </p:txEl>
                                          </p:spTgt>
                                        </p:tgtEl>
                                        <p:attrNameLst>
                                          <p:attrName>style.visibility</p:attrName>
                                        </p:attrNameLst>
                                      </p:cBhvr>
                                      <p:to>
                                        <p:strVal val="visible"/>
                                      </p:to>
                                    </p:set>
                                    <p:animEffect transition="in" filter="fade">
                                      <p:cBhvr>
                                        <p:cTn id="32" dur="500"/>
                                        <p:tgtEl>
                                          <p:spTgt spid="3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6">
                                            <p:txEl>
                                              <p:pRg st="6" end="6"/>
                                            </p:txEl>
                                          </p:spTgt>
                                        </p:tgtEl>
                                        <p:attrNameLst>
                                          <p:attrName>style.visibility</p:attrName>
                                        </p:attrNameLst>
                                      </p:cBhvr>
                                      <p:to>
                                        <p:strVal val="visible"/>
                                      </p:to>
                                    </p:set>
                                    <p:animEffect transition="in" filter="fade">
                                      <p:cBhvr>
                                        <p:cTn id="37" dur="500"/>
                                        <p:tgtEl>
                                          <p:spTgt spid="3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11BAC48-F4C4-46FB-96DC-423C381AC284}"/>
              </a:ext>
            </a:extLst>
          </p:cNvPr>
          <p:cNvSpPr>
            <a:spLocks noGrp="1"/>
          </p:cNvSpPr>
          <p:nvPr>
            <p:ph type="title"/>
          </p:nvPr>
        </p:nvSpPr>
        <p:spPr>
          <a:xfrm>
            <a:off x="487337" y="140157"/>
            <a:ext cx="5874349" cy="1050288"/>
          </a:xfrm>
        </p:spPr>
        <p:txBody>
          <a:bodyPr>
            <a:spAutoFit/>
          </a:bodyPr>
          <a:lstStyle/>
          <a:p>
            <a:r>
              <a:rPr lang="en-US" sz="3200" dirty="0">
                <a:solidFill>
                  <a:schemeClr val="tx1"/>
                </a:solidFill>
              </a:rPr>
              <a:t>Common Excuses …</a:t>
            </a:r>
            <a:br>
              <a:rPr lang="en-US" sz="4050" dirty="0">
                <a:solidFill>
                  <a:schemeClr val="tx1"/>
                </a:solidFill>
              </a:rPr>
            </a:br>
            <a:r>
              <a:rPr lang="en-US" sz="4050" b="0" dirty="0">
                <a:solidFill>
                  <a:schemeClr val="tx1"/>
                </a:solidFill>
              </a:rPr>
              <a:t>“</a:t>
            </a:r>
            <a:r>
              <a:rPr lang="en-US" sz="4050" dirty="0">
                <a:solidFill>
                  <a:schemeClr val="tx1"/>
                </a:solidFill>
              </a:rPr>
              <a:t>I Don’t Have Time</a:t>
            </a:r>
            <a:r>
              <a:rPr lang="en-US" sz="4050" b="0" dirty="0">
                <a:solidFill>
                  <a:schemeClr val="tx1"/>
                </a:solidFill>
              </a:rPr>
              <a:t>”</a:t>
            </a:r>
            <a:endParaRPr lang="en-US" b="0" dirty="0">
              <a:solidFill>
                <a:schemeClr val="tx1"/>
              </a:solidFill>
            </a:endParaRPr>
          </a:p>
        </p:txBody>
      </p:sp>
      <p:sp>
        <p:nvSpPr>
          <p:cNvPr id="36" name="Text Placeholder 35">
            <a:extLst>
              <a:ext uri="{FF2B5EF4-FFF2-40B4-BE49-F238E27FC236}">
                <a16:creationId xmlns:a16="http://schemas.microsoft.com/office/drawing/2014/main" id="{0391FA66-BCDC-4C12-B812-A0DEE14539EE}"/>
              </a:ext>
            </a:extLst>
          </p:cNvPr>
          <p:cNvSpPr>
            <a:spLocks noGrp="1"/>
          </p:cNvSpPr>
          <p:nvPr>
            <p:ph type="body" sz="quarter" idx="11"/>
          </p:nvPr>
        </p:nvSpPr>
        <p:spPr>
          <a:xfrm>
            <a:off x="487337" y="1524000"/>
            <a:ext cx="8264290" cy="4875694"/>
          </a:xfrm>
        </p:spPr>
        <p:txBody>
          <a:bodyPr>
            <a:spAutoFit/>
          </a:bodyPr>
          <a:lstStyle/>
          <a:p>
            <a:pPr>
              <a:lnSpc>
                <a:spcPct val="100000"/>
              </a:lnSpc>
              <a:spcAft>
                <a:spcPts val="900"/>
              </a:spcAft>
              <a:buSzPct val="100000"/>
              <a:defRPr/>
            </a:pPr>
            <a:r>
              <a:rPr lang="en-US" sz="3000" dirty="0">
                <a:solidFill>
                  <a:schemeClr val="tx1"/>
                </a:solidFill>
                <a:latin typeface="Calibri" panose="020F0502020204030204" pitchFamily="34" charset="0"/>
                <a:cs typeface="Calibri" panose="020F0502020204030204" pitchFamily="34" charset="0"/>
              </a:rPr>
              <a:t>We “</a:t>
            </a:r>
            <a:r>
              <a:rPr lang="en-US" sz="3000" b="1" dirty="0">
                <a:solidFill>
                  <a:schemeClr val="tx1"/>
                </a:solidFill>
                <a:latin typeface="Calibri" panose="020F0502020204030204" pitchFamily="34" charset="0"/>
                <a:cs typeface="Calibri" panose="020F0502020204030204" pitchFamily="34" charset="0"/>
              </a:rPr>
              <a:t>find</a:t>
            </a:r>
            <a:r>
              <a:rPr lang="en-US" sz="3000" dirty="0">
                <a:solidFill>
                  <a:schemeClr val="tx1"/>
                </a:solidFill>
                <a:latin typeface="Calibri" panose="020F0502020204030204" pitchFamily="34" charset="0"/>
                <a:cs typeface="Calibri" panose="020F0502020204030204" pitchFamily="34" charset="0"/>
              </a:rPr>
              <a:t>” time for whatever we choose.</a:t>
            </a:r>
          </a:p>
          <a:p>
            <a:pPr>
              <a:lnSpc>
                <a:spcPct val="100000"/>
              </a:lnSpc>
              <a:spcAft>
                <a:spcPts val="900"/>
              </a:spcAft>
              <a:buSzPct val="100000"/>
              <a:defRPr/>
            </a:pPr>
            <a:r>
              <a:rPr lang="en-US" sz="3000" dirty="0">
                <a:solidFill>
                  <a:schemeClr val="tx1"/>
                </a:solidFill>
                <a:latin typeface="Calibri" panose="020F0502020204030204" pitchFamily="34" charset="0"/>
                <a:cs typeface="Calibri" panose="020F0502020204030204" pitchFamily="34" charset="0"/>
              </a:rPr>
              <a:t>How we “</a:t>
            </a:r>
            <a:r>
              <a:rPr lang="en-US" sz="3000" b="1" dirty="0">
                <a:solidFill>
                  <a:schemeClr val="tx1"/>
                </a:solidFill>
                <a:latin typeface="Calibri" panose="020F0502020204030204" pitchFamily="34" charset="0"/>
                <a:cs typeface="Calibri" panose="020F0502020204030204" pitchFamily="34" charset="0"/>
              </a:rPr>
              <a:t>spend</a:t>
            </a:r>
            <a:r>
              <a:rPr lang="en-US" sz="3000" dirty="0">
                <a:solidFill>
                  <a:schemeClr val="tx1"/>
                </a:solidFill>
                <a:latin typeface="Calibri" panose="020F0502020204030204" pitchFamily="34" charset="0"/>
                <a:cs typeface="Calibri" panose="020F0502020204030204" pitchFamily="34" charset="0"/>
              </a:rPr>
              <a:t>” it reflects our priority and will determine our destiny! (Ephesians 5:15-21;</a:t>
            </a:r>
            <a:br>
              <a:rPr lang="en-US" sz="3000" dirty="0">
                <a:solidFill>
                  <a:schemeClr val="tx1"/>
                </a:solidFill>
                <a:latin typeface="Calibri" panose="020F0502020204030204" pitchFamily="34" charset="0"/>
                <a:cs typeface="Calibri" panose="020F0502020204030204" pitchFamily="34" charset="0"/>
              </a:rPr>
            </a:br>
            <a:r>
              <a:rPr lang="en-US" sz="3000" dirty="0">
                <a:solidFill>
                  <a:schemeClr val="tx1"/>
                </a:solidFill>
                <a:latin typeface="Calibri" panose="020F0502020204030204" pitchFamily="34" charset="0"/>
                <a:cs typeface="Calibri" panose="020F0502020204030204" pitchFamily="34" charset="0"/>
              </a:rPr>
              <a:t>Psalms 90:12)</a:t>
            </a:r>
          </a:p>
          <a:p>
            <a:pPr>
              <a:lnSpc>
                <a:spcPct val="100000"/>
              </a:lnSpc>
              <a:spcAft>
                <a:spcPts val="900"/>
              </a:spcAft>
              <a:buSzPct val="100000"/>
              <a:defRPr/>
            </a:pPr>
            <a:r>
              <a:rPr lang="en-US" sz="3000" b="1" dirty="0">
                <a:solidFill>
                  <a:schemeClr val="tx1"/>
                </a:solidFill>
                <a:latin typeface="Calibri" panose="020F0502020204030204" pitchFamily="34" charset="0"/>
                <a:cs typeface="Calibri" panose="020F0502020204030204" pitchFamily="34" charset="0"/>
              </a:rPr>
              <a:t>“I’m too busy”</a:t>
            </a:r>
            <a:r>
              <a:rPr lang="en-US" sz="3000" dirty="0">
                <a:solidFill>
                  <a:schemeClr val="tx1"/>
                </a:solidFill>
                <a:latin typeface="Calibri" panose="020F0502020204030204" pitchFamily="34" charset="0"/>
                <a:cs typeface="Calibri" panose="020F0502020204030204" pitchFamily="34" charset="0"/>
              </a:rPr>
              <a:t>! (Matthew 13:22; Luke 10:38-42)</a:t>
            </a:r>
          </a:p>
          <a:p>
            <a:pPr>
              <a:lnSpc>
                <a:spcPct val="100000"/>
              </a:lnSpc>
              <a:spcAft>
                <a:spcPts val="900"/>
              </a:spcAft>
              <a:buSzPct val="100000"/>
              <a:defRPr/>
            </a:pPr>
            <a:r>
              <a:rPr lang="en-US" sz="3000" b="1" dirty="0">
                <a:solidFill>
                  <a:schemeClr val="tx1"/>
                </a:solidFill>
                <a:latin typeface="Calibri" panose="020F0502020204030204" pitchFamily="34" charset="0"/>
                <a:cs typeface="Calibri" panose="020F0502020204030204" pitchFamily="34" charset="0"/>
              </a:rPr>
              <a:t>1st thing first! </a:t>
            </a:r>
            <a:r>
              <a:rPr lang="en-US" sz="3000" dirty="0">
                <a:solidFill>
                  <a:schemeClr val="tx1"/>
                </a:solidFill>
                <a:latin typeface="Calibri" panose="020F0502020204030204" pitchFamily="34" charset="0"/>
                <a:cs typeface="Calibri" panose="020F0502020204030204" pitchFamily="34" charset="0"/>
              </a:rPr>
              <a:t>(Matthew 6:33)</a:t>
            </a:r>
          </a:p>
          <a:p>
            <a:pPr>
              <a:lnSpc>
                <a:spcPct val="100000"/>
              </a:lnSpc>
              <a:spcAft>
                <a:spcPts val="900"/>
              </a:spcAft>
              <a:buSzPct val="100000"/>
              <a:defRPr/>
            </a:pPr>
            <a:r>
              <a:rPr lang="en-US" sz="3000" b="1" dirty="0">
                <a:solidFill>
                  <a:schemeClr val="tx1"/>
                </a:solidFill>
                <a:latin typeface="Calibri" panose="020F0502020204030204" pitchFamily="34" charset="0"/>
                <a:cs typeface="Calibri" panose="020F0502020204030204" pitchFamily="34" charset="0"/>
              </a:rPr>
              <a:t>Selfish or selfless?</a:t>
            </a:r>
            <a:r>
              <a:rPr lang="en-US" sz="3000" dirty="0">
                <a:solidFill>
                  <a:schemeClr val="tx1"/>
                </a:solidFill>
                <a:latin typeface="Calibri" panose="020F0502020204030204" pitchFamily="34" charset="0"/>
                <a:cs typeface="Calibri" panose="020F0502020204030204" pitchFamily="34" charset="0"/>
              </a:rPr>
              <a:t> Looking to Jesus …</a:t>
            </a:r>
          </a:p>
          <a:p>
            <a:pPr>
              <a:lnSpc>
                <a:spcPct val="100000"/>
              </a:lnSpc>
              <a:spcAft>
                <a:spcPts val="900"/>
              </a:spcAft>
              <a:buSzPct val="100000"/>
              <a:defRPr/>
            </a:pPr>
            <a:r>
              <a:rPr lang="en-US" sz="3000" b="1" dirty="0">
                <a:solidFill>
                  <a:schemeClr val="tx1"/>
                </a:solidFill>
                <a:latin typeface="Calibri" panose="020F0502020204030204" pitchFamily="34" charset="0"/>
                <a:cs typeface="Calibri" panose="020F0502020204030204" pitchFamily="34" charset="0"/>
              </a:rPr>
              <a:t>Can’t undo the past</a:t>
            </a:r>
            <a:r>
              <a:rPr lang="en-US" sz="3000" dirty="0">
                <a:solidFill>
                  <a:schemeClr val="tx1"/>
                </a:solidFill>
                <a:latin typeface="Calibri" panose="020F0502020204030204" pitchFamily="34" charset="0"/>
                <a:cs typeface="Calibri" panose="020F0502020204030204" pitchFamily="34" charset="0"/>
              </a:rPr>
              <a:t> … (1 Peter 4:1-3)</a:t>
            </a:r>
          </a:p>
        </p:txBody>
      </p:sp>
    </p:spTree>
    <p:extLst>
      <p:ext uri="{BB962C8B-B14F-4D97-AF65-F5344CB8AC3E}">
        <p14:creationId xmlns:p14="http://schemas.microsoft.com/office/powerpoint/2010/main" val="3308908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fade">
                                      <p:cBhvr>
                                        <p:cTn id="7" dur="500"/>
                                        <p:tgtEl>
                                          <p:spTgt spid="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xEl>
                                              <p:pRg st="1" end="1"/>
                                            </p:txEl>
                                          </p:spTgt>
                                        </p:tgtEl>
                                        <p:attrNameLst>
                                          <p:attrName>style.visibility</p:attrName>
                                        </p:attrNameLst>
                                      </p:cBhvr>
                                      <p:to>
                                        <p:strVal val="visible"/>
                                      </p:to>
                                    </p:set>
                                    <p:animEffect transition="in" filter="fade">
                                      <p:cBhvr>
                                        <p:cTn id="12" dur="500"/>
                                        <p:tgtEl>
                                          <p:spTgt spid="3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
                                            <p:txEl>
                                              <p:pRg st="2" end="2"/>
                                            </p:txEl>
                                          </p:spTgt>
                                        </p:tgtEl>
                                        <p:attrNameLst>
                                          <p:attrName>style.visibility</p:attrName>
                                        </p:attrNameLst>
                                      </p:cBhvr>
                                      <p:to>
                                        <p:strVal val="visible"/>
                                      </p:to>
                                    </p:set>
                                    <p:animEffect transition="in" filter="fade">
                                      <p:cBhvr>
                                        <p:cTn id="17" dur="500"/>
                                        <p:tgtEl>
                                          <p:spTgt spid="3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6">
                                            <p:txEl>
                                              <p:pRg st="3" end="3"/>
                                            </p:txEl>
                                          </p:spTgt>
                                        </p:tgtEl>
                                        <p:attrNameLst>
                                          <p:attrName>style.visibility</p:attrName>
                                        </p:attrNameLst>
                                      </p:cBhvr>
                                      <p:to>
                                        <p:strVal val="visible"/>
                                      </p:to>
                                    </p:set>
                                    <p:animEffect transition="in" filter="fade">
                                      <p:cBhvr>
                                        <p:cTn id="22" dur="500"/>
                                        <p:tgtEl>
                                          <p:spTgt spid="3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6">
                                            <p:txEl>
                                              <p:pRg st="4" end="4"/>
                                            </p:txEl>
                                          </p:spTgt>
                                        </p:tgtEl>
                                        <p:attrNameLst>
                                          <p:attrName>style.visibility</p:attrName>
                                        </p:attrNameLst>
                                      </p:cBhvr>
                                      <p:to>
                                        <p:strVal val="visible"/>
                                      </p:to>
                                    </p:set>
                                    <p:animEffect transition="in" filter="fade">
                                      <p:cBhvr>
                                        <p:cTn id="27" dur="500"/>
                                        <p:tgtEl>
                                          <p:spTgt spid="3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6">
                                            <p:txEl>
                                              <p:pRg st="5" end="5"/>
                                            </p:txEl>
                                          </p:spTgt>
                                        </p:tgtEl>
                                        <p:attrNameLst>
                                          <p:attrName>style.visibility</p:attrName>
                                        </p:attrNameLst>
                                      </p:cBhvr>
                                      <p:to>
                                        <p:strVal val="visible"/>
                                      </p:to>
                                    </p:set>
                                    <p:animEffect transition="in" filter="fade">
                                      <p:cBhvr>
                                        <p:cTn id="32" dur="500"/>
                                        <p:tgtEl>
                                          <p:spTgt spid="3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11BAC48-F4C4-46FB-96DC-423C381AC284}"/>
              </a:ext>
            </a:extLst>
          </p:cNvPr>
          <p:cNvSpPr>
            <a:spLocks noGrp="1"/>
          </p:cNvSpPr>
          <p:nvPr>
            <p:ph type="title"/>
          </p:nvPr>
        </p:nvSpPr>
        <p:spPr>
          <a:xfrm>
            <a:off x="487336" y="140157"/>
            <a:ext cx="6293025" cy="1050288"/>
          </a:xfrm>
        </p:spPr>
        <p:txBody>
          <a:bodyPr>
            <a:spAutoFit/>
          </a:bodyPr>
          <a:lstStyle/>
          <a:p>
            <a:r>
              <a:rPr lang="en-US" sz="3200" dirty="0">
                <a:solidFill>
                  <a:schemeClr val="tx1"/>
                </a:solidFill>
              </a:rPr>
              <a:t>Common Excuses …</a:t>
            </a:r>
            <a:br>
              <a:rPr lang="en-US" sz="4050" dirty="0">
                <a:solidFill>
                  <a:schemeClr val="tx1"/>
                </a:solidFill>
              </a:rPr>
            </a:br>
            <a:r>
              <a:rPr lang="en-US" sz="4050" b="0" dirty="0">
                <a:solidFill>
                  <a:schemeClr val="tx1"/>
                </a:solidFill>
              </a:rPr>
              <a:t>“</a:t>
            </a:r>
            <a:r>
              <a:rPr lang="en-US" sz="4050" dirty="0">
                <a:solidFill>
                  <a:schemeClr val="tx1"/>
                </a:solidFill>
              </a:rPr>
              <a:t>I’m Too Old/Too Young, etc</a:t>
            </a:r>
            <a:r>
              <a:rPr lang="en-US" sz="4050" b="0" dirty="0">
                <a:solidFill>
                  <a:schemeClr val="tx1"/>
                </a:solidFill>
              </a:rPr>
              <a:t>.”</a:t>
            </a:r>
            <a:endParaRPr lang="en-US" b="0" dirty="0">
              <a:solidFill>
                <a:schemeClr val="tx1"/>
              </a:solidFill>
            </a:endParaRPr>
          </a:p>
        </p:txBody>
      </p:sp>
      <p:sp>
        <p:nvSpPr>
          <p:cNvPr id="36" name="Text Placeholder 35">
            <a:extLst>
              <a:ext uri="{FF2B5EF4-FFF2-40B4-BE49-F238E27FC236}">
                <a16:creationId xmlns:a16="http://schemas.microsoft.com/office/drawing/2014/main" id="{0391FA66-BCDC-4C12-B812-A0DEE14539EE}"/>
              </a:ext>
            </a:extLst>
          </p:cNvPr>
          <p:cNvSpPr>
            <a:spLocks noGrp="1"/>
          </p:cNvSpPr>
          <p:nvPr>
            <p:ph type="body" sz="quarter" idx="11"/>
          </p:nvPr>
        </p:nvSpPr>
        <p:spPr>
          <a:xfrm>
            <a:off x="487337" y="1524000"/>
            <a:ext cx="8264290" cy="3790781"/>
          </a:xfrm>
        </p:spPr>
        <p:txBody>
          <a:bodyPr>
            <a:spAutoFit/>
          </a:bodyPr>
          <a:lstStyle/>
          <a:p>
            <a:pPr>
              <a:lnSpc>
                <a:spcPct val="100000"/>
              </a:lnSpc>
              <a:spcAft>
                <a:spcPts val="900"/>
              </a:spcAft>
              <a:buSzPct val="100000"/>
              <a:defRPr/>
            </a:pPr>
            <a:r>
              <a:rPr lang="en-US" sz="3200" b="1" dirty="0">
                <a:solidFill>
                  <a:schemeClr val="tx1"/>
                </a:solidFill>
                <a:latin typeface="Calibri" panose="020F0502020204030204" pitchFamily="34" charset="0"/>
                <a:cs typeface="Calibri" panose="020F0502020204030204" pitchFamily="34" charset="0"/>
              </a:rPr>
              <a:t>Be careful about using our age as an excuse</a:t>
            </a:r>
            <a:r>
              <a:rPr lang="en-US" sz="3000" dirty="0">
                <a:solidFill>
                  <a:schemeClr val="tx1"/>
                </a:solidFill>
                <a:latin typeface="Calibri" panose="020F0502020204030204" pitchFamily="34" charset="0"/>
                <a:cs typeface="Calibri" panose="020F0502020204030204" pitchFamily="34" charset="0"/>
              </a:rPr>
              <a:t>. (Jeremiah 1:6; 1 Timothy 4:12; Ecclesiastes 12:1; Psalms 71:9; Titus 2:1-8)</a:t>
            </a:r>
          </a:p>
          <a:p>
            <a:pPr>
              <a:lnSpc>
                <a:spcPct val="100000"/>
              </a:lnSpc>
              <a:spcAft>
                <a:spcPts val="900"/>
              </a:spcAft>
              <a:buSzPct val="100000"/>
              <a:defRPr/>
            </a:pPr>
            <a:r>
              <a:rPr lang="en-US" sz="3000" dirty="0">
                <a:solidFill>
                  <a:schemeClr val="tx1"/>
                </a:solidFill>
                <a:latin typeface="Calibri" panose="020F0502020204030204" pitchFamily="34" charset="0"/>
                <a:cs typeface="Calibri" panose="020F0502020204030204" pitchFamily="34" charset="0"/>
              </a:rPr>
              <a:t>The </a:t>
            </a:r>
            <a:r>
              <a:rPr lang="en-US" sz="3000" i="1" dirty="0">
                <a:solidFill>
                  <a:schemeClr val="tx1"/>
                </a:solidFill>
                <a:latin typeface="Calibri" panose="020F0502020204030204" pitchFamily="34" charset="0"/>
                <a:cs typeface="Calibri" panose="020F0502020204030204" pitchFamily="34" charset="0"/>
              </a:rPr>
              <a:t>“</a:t>
            </a:r>
            <a:r>
              <a:rPr lang="en-US" sz="3000" b="1" i="1" dirty="0">
                <a:solidFill>
                  <a:schemeClr val="tx1"/>
                </a:solidFill>
                <a:latin typeface="Calibri" panose="020F0502020204030204" pitchFamily="34" charset="0"/>
                <a:cs typeface="Calibri" panose="020F0502020204030204" pitchFamily="34" charset="0"/>
              </a:rPr>
              <a:t>proper working of each individual part</a:t>
            </a:r>
            <a:r>
              <a:rPr lang="en-US" sz="3000" i="1" dirty="0">
                <a:solidFill>
                  <a:schemeClr val="tx1"/>
                </a:solidFill>
                <a:latin typeface="Calibri" panose="020F0502020204030204" pitchFamily="34" charset="0"/>
                <a:cs typeface="Calibri" panose="020F0502020204030204" pitchFamily="34" charset="0"/>
              </a:rPr>
              <a:t>”</a:t>
            </a:r>
            <a:r>
              <a:rPr lang="en-US" sz="3000" dirty="0">
                <a:solidFill>
                  <a:schemeClr val="tx1"/>
                </a:solidFill>
                <a:latin typeface="Calibri" panose="020F0502020204030204" pitchFamily="34" charset="0"/>
                <a:cs typeface="Calibri" panose="020F0502020204030204" pitchFamily="34" charset="0"/>
              </a:rPr>
              <a:t> includes every age! (Ephesians 4:16)</a:t>
            </a:r>
          </a:p>
          <a:p>
            <a:pPr>
              <a:lnSpc>
                <a:spcPct val="100000"/>
              </a:lnSpc>
              <a:spcAft>
                <a:spcPts val="900"/>
              </a:spcAft>
              <a:buSzPct val="100000"/>
              <a:defRPr/>
            </a:pPr>
            <a:r>
              <a:rPr lang="en-US" sz="3000" dirty="0">
                <a:solidFill>
                  <a:schemeClr val="tx1"/>
                </a:solidFill>
                <a:latin typeface="Calibri" panose="020F0502020204030204" pitchFamily="34" charset="0"/>
                <a:cs typeface="Calibri" panose="020F0502020204030204" pitchFamily="34" charset="0"/>
              </a:rPr>
              <a:t>It requires that young and old seek to influence for the good of the body and will of God.</a:t>
            </a:r>
          </a:p>
        </p:txBody>
      </p:sp>
    </p:spTree>
    <p:extLst>
      <p:ext uri="{BB962C8B-B14F-4D97-AF65-F5344CB8AC3E}">
        <p14:creationId xmlns:p14="http://schemas.microsoft.com/office/powerpoint/2010/main" val="1590088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fade">
                                      <p:cBhvr>
                                        <p:cTn id="7" dur="500"/>
                                        <p:tgtEl>
                                          <p:spTgt spid="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xEl>
                                              <p:pRg st="1" end="1"/>
                                            </p:txEl>
                                          </p:spTgt>
                                        </p:tgtEl>
                                        <p:attrNameLst>
                                          <p:attrName>style.visibility</p:attrName>
                                        </p:attrNameLst>
                                      </p:cBhvr>
                                      <p:to>
                                        <p:strVal val="visible"/>
                                      </p:to>
                                    </p:set>
                                    <p:animEffect transition="in" filter="fade">
                                      <p:cBhvr>
                                        <p:cTn id="12" dur="500"/>
                                        <p:tgtEl>
                                          <p:spTgt spid="3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
                                            <p:txEl>
                                              <p:pRg st="2" end="2"/>
                                            </p:txEl>
                                          </p:spTgt>
                                        </p:tgtEl>
                                        <p:attrNameLst>
                                          <p:attrName>style.visibility</p:attrName>
                                        </p:attrNameLst>
                                      </p:cBhvr>
                                      <p:to>
                                        <p:strVal val="visible"/>
                                      </p:to>
                                    </p:set>
                                    <p:animEffect transition="in" filter="fade">
                                      <p:cBhvr>
                                        <p:cTn id="17" dur="500"/>
                                        <p:tgtEl>
                                          <p:spTgt spid="3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11BAC48-F4C4-46FB-96DC-423C381AC284}"/>
              </a:ext>
            </a:extLst>
          </p:cNvPr>
          <p:cNvSpPr>
            <a:spLocks noGrp="1"/>
          </p:cNvSpPr>
          <p:nvPr>
            <p:ph type="title"/>
          </p:nvPr>
        </p:nvSpPr>
        <p:spPr>
          <a:xfrm>
            <a:off x="487336" y="140157"/>
            <a:ext cx="6293025" cy="1050288"/>
          </a:xfrm>
        </p:spPr>
        <p:txBody>
          <a:bodyPr>
            <a:spAutoFit/>
          </a:bodyPr>
          <a:lstStyle/>
          <a:p>
            <a:r>
              <a:rPr lang="en-US" sz="3200" dirty="0">
                <a:solidFill>
                  <a:schemeClr val="tx1"/>
                </a:solidFill>
              </a:rPr>
              <a:t>Common Excuses …</a:t>
            </a:r>
            <a:br>
              <a:rPr lang="en-US" sz="4050" dirty="0">
                <a:solidFill>
                  <a:schemeClr val="tx1"/>
                </a:solidFill>
              </a:rPr>
            </a:br>
            <a:r>
              <a:rPr lang="en-US" sz="4050" b="0" dirty="0">
                <a:solidFill>
                  <a:schemeClr val="tx1"/>
                </a:solidFill>
              </a:rPr>
              <a:t>“</a:t>
            </a:r>
            <a:r>
              <a:rPr lang="en-US" sz="4050" dirty="0">
                <a:solidFill>
                  <a:schemeClr val="tx1"/>
                </a:solidFill>
              </a:rPr>
              <a:t>I Don’t Know Enough</a:t>
            </a:r>
            <a:r>
              <a:rPr lang="en-US" sz="4050" b="0" dirty="0">
                <a:solidFill>
                  <a:schemeClr val="tx1"/>
                </a:solidFill>
              </a:rPr>
              <a:t>”</a:t>
            </a:r>
            <a:endParaRPr lang="en-US" b="0" dirty="0">
              <a:solidFill>
                <a:schemeClr val="tx1"/>
              </a:solidFill>
            </a:endParaRPr>
          </a:p>
        </p:txBody>
      </p:sp>
      <p:sp>
        <p:nvSpPr>
          <p:cNvPr id="36" name="Text Placeholder 35">
            <a:extLst>
              <a:ext uri="{FF2B5EF4-FFF2-40B4-BE49-F238E27FC236}">
                <a16:creationId xmlns:a16="http://schemas.microsoft.com/office/drawing/2014/main" id="{0391FA66-BCDC-4C12-B812-A0DEE14539EE}"/>
              </a:ext>
            </a:extLst>
          </p:cNvPr>
          <p:cNvSpPr>
            <a:spLocks noGrp="1"/>
          </p:cNvSpPr>
          <p:nvPr>
            <p:ph type="body" sz="quarter" idx="11"/>
          </p:nvPr>
        </p:nvSpPr>
        <p:spPr>
          <a:xfrm>
            <a:off x="487337" y="1524000"/>
            <a:ext cx="8264290" cy="4685898"/>
          </a:xfrm>
        </p:spPr>
        <p:txBody>
          <a:bodyPr>
            <a:spAutoFit/>
          </a:bodyPr>
          <a:lstStyle/>
          <a:p>
            <a:pPr>
              <a:lnSpc>
                <a:spcPct val="100000"/>
              </a:lnSpc>
              <a:spcAft>
                <a:spcPts val="900"/>
              </a:spcAft>
              <a:buSzPct val="100000"/>
              <a:defRPr/>
            </a:pPr>
            <a:r>
              <a:rPr lang="en-US" sz="3200" b="1" dirty="0">
                <a:solidFill>
                  <a:schemeClr val="tx1"/>
                </a:solidFill>
                <a:latin typeface="Calibri" panose="020F0502020204030204" pitchFamily="34" charset="0"/>
                <a:cs typeface="Calibri" panose="020F0502020204030204" pitchFamily="34" charset="0"/>
              </a:rPr>
              <a:t>How long are we going to play that card? </a:t>
            </a:r>
            <a:r>
              <a:rPr lang="en-US" sz="3200" dirty="0">
                <a:solidFill>
                  <a:schemeClr val="tx1"/>
                </a:solidFill>
                <a:latin typeface="Calibri" panose="020F0502020204030204" pitchFamily="34" charset="0"/>
                <a:cs typeface="Calibri" panose="020F0502020204030204" pitchFamily="34" charset="0"/>
              </a:rPr>
              <a:t>(Hebrews 5:12-14)</a:t>
            </a:r>
          </a:p>
          <a:p>
            <a:pPr>
              <a:lnSpc>
                <a:spcPct val="100000"/>
              </a:lnSpc>
              <a:spcAft>
                <a:spcPts val="900"/>
              </a:spcAft>
              <a:buSzPct val="100000"/>
              <a:defRPr/>
            </a:pPr>
            <a:r>
              <a:rPr lang="en-US" sz="3200" b="1" dirty="0">
                <a:solidFill>
                  <a:schemeClr val="tx1"/>
                </a:solidFill>
                <a:latin typeface="Calibri" panose="020F0502020204030204" pitchFamily="34" charset="0"/>
                <a:cs typeface="Calibri" panose="020F0502020204030204" pitchFamily="34" charset="0"/>
              </a:rPr>
              <a:t>How much do we need to know to begin?</a:t>
            </a:r>
          </a:p>
          <a:p>
            <a:pPr>
              <a:lnSpc>
                <a:spcPct val="100000"/>
              </a:lnSpc>
              <a:spcAft>
                <a:spcPts val="900"/>
              </a:spcAft>
              <a:buSzPct val="100000"/>
              <a:defRPr/>
            </a:pPr>
            <a:r>
              <a:rPr lang="en-US" sz="3200" b="1" dirty="0">
                <a:solidFill>
                  <a:schemeClr val="tx1"/>
                </a:solidFill>
                <a:latin typeface="Calibri" panose="020F0502020204030204" pitchFamily="34" charset="0"/>
                <a:cs typeface="Calibri" panose="020F0502020204030204" pitchFamily="34" charset="0"/>
              </a:rPr>
              <a:t>How seriously do we take our Bible studies?</a:t>
            </a:r>
            <a:br>
              <a:rPr lang="en-US" sz="3200" b="1" dirty="0">
                <a:solidFill>
                  <a:schemeClr val="tx1"/>
                </a:solidFill>
                <a:latin typeface="Calibri" panose="020F0502020204030204" pitchFamily="34" charset="0"/>
                <a:cs typeface="Calibri" panose="020F0502020204030204" pitchFamily="34" charset="0"/>
              </a:rPr>
            </a:br>
            <a:r>
              <a:rPr lang="en-US" sz="3200" dirty="0">
                <a:solidFill>
                  <a:schemeClr val="tx1"/>
                </a:solidFill>
                <a:latin typeface="Calibri" panose="020F0502020204030204" pitchFamily="34" charset="0"/>
                <a:cs typeface="Calibri" panose="020F0502020204030204" pitchFamily="34" charset="0"/>
              </a:rPr>
              <a:t>(2 Timothy 2:15)</a:t>
            </a:r>
          </a:p>
          <a:p>
            <a:pPr>
              <a:lnSpc>
                <a:spcPct val="100000"/>
              </a:lnSpc>
              <a:spcAft>
                <a:spcPts val="900"/>
              </a:spcAft>
              <a:buSzPct val="100000"/>
              <a:defRPr/>
            </a:pPr>
            <a:r>
              <a:rPr lang="en-US" sz="3200" b="1" dirty="0">
                <a:solidFill>
                  <a:schemeClr val="tx1"/>
                </a:solidFill>
                <a:latin typeface="Calibri" panose="020F0502020204030204" pitchFamily="34" charset="0"/>
                <a:cs typeface="Calibri" panose="020F0502020204030204" pitchFamily="34" charset="0"/>
              </a:rPr>
              <a:t>No better way to grow </a:t>
            </a:r>
            <a:r>
              <a:rPr lang="en-US" sz="3200" dirty="0">
                <a:solidFill>
                  <a:schemeClr val="tx1"/>
                </a:solidFill>
                <a:latin typeface="Calibri" panose="020F0502020204030204" pitchFamily="34" charset="0"/>
                <a:cs typeface="Calibri" panose="020F0502020204030204" pitchFamily="34" charset="0"/>
              </a:rPr>
              <a:t>than to teach others what you do know!</a:t>
            </a:r>
            <a:br>
              <a:rPr lang="en-US" sz="3200" dirty="0">
                <a:solidFill>
                  <a:schemeClr val="tx1"/>
                </a:solidFill>
                <a:latin typeface="Calibri" panose="020F0502020204030204" pitchFamily="34" charset="0"/>
                <a:cs typeface="Calibri" panose="020F0502020204030204" pitchFamily="34" charset="0"/>
              </a:rPr>
            </a:br>
            <a:r>
              <a:rPr lang="en-US" sz="3200" b="1" dirty="0">
                <a:solidFill>
                  <a:schemeClr val="tx1"/>
                </a:solidFill>
                <a:latin typeface="Calibri" panose="020F0502020204030204" pitchFamily="34" charset="0"/>
                <a:cs typeface="Calibri" panose="020F0502020204030204" pitchFamily="34" charset="0"/>
              </a:rPr>
              <a:t>No one learns more than the teacher</a:t>
            </a:r>
            <a:r>
              <a:rPr lang="en-US" sz="3200" dirty="0">
                <a:solidFill>
                  <a:schemeClr val="tx1"/>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043901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fade">
                                      <p:cBhvr>
                                        <p:cTn id="7" dur="500"/>
                                        <p:tgtEl>
                                          <p:spTgt spid="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xEl>
                                              <p:pRg st="1" end="1"/>
                                            </p:txEl>
                                          </p:spTgt>
                                        </p:tgtEl>
                                        <p:attrNameLst>
                                          <p:attrName>style.visibility</p:attrName>
                                        </p:attrNameLst>
                                      </p:cBhvr>
                                      <p:to>
                                        <p:strVal val="visible"/>
                                      </p:to>
                                    </p:set>
                                    <p:animEffect transition="in" filter="fade">
                                      <p:cBhvr>
                                        <p:cTn id="12" dur="500"/>
                                        <p:tgtEl>
                                          <p:spTgt spid="3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
                                            <p:txEl>
                                              <p:pRg st="2" end="2"/>
                                            </p:txEl>
                                          </p:spTgt>
                                        </p:tgtEl>
                                        <p:attrNameLst>
                                          <p:attrName>style.visibility</p:attrName>
                                        </p:attrNameLst>
                                      </p:cBhvr>
                                      <p:to>
                                        <p:strVal val="visible"/>
                                      </p:to>
                                    </p:set>
                                    <p:animEffect transition="in" filter="fade">
                                      <p:cBhvr>
                                        <p:cTn id="17" dur="500"/>
                                        <p:tgtEl>
                                          <p:spTgt spid="3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6">
                                            <p:txEl>
                                              <p:pRg st="3" end="3"/>
                                            </p:txEl>
                                          </p:spTgt>
                                        </p:tgtEl>
                                        <p:attrNameLst>
                                          <p:attrName>style.visibility</p:attrName>
                                        </p:attrNameLst>
                                      </p:cBhvr>
                                      <p:to>
                                        <p:strVal val="visible"/>
                                      </p:to>
                                    </p:set>
                                    <p:animEffect transition="in" filter="fade">
                                      <p:cBhvr>
                                        <p:cTn id="22" dur="500"/>
                                        <p:tgtEl>
                                          <p:spTgt spid="3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11BAC48-F4C4-46FB-96DC-423C381AC284}"/>
              </a:ext>
            </a:extLst>
          </p:cNvPr>
          <p:cNvSpPr>
            <a:spLocks noGrp="1"/>
          </p:cNvSpPr>
          <p:nvPr>
            <p:ph type="title"/>
          </p:nvPr>
        </p:nvSpPr>
        <p:spPr>
          <a:xfrm>
            <a:off x="487336" y="140157"/>
            <a:ext cx="7155668" cy="1050288"/>
          </a:xfrm>
        </p:spPr>
        <p:txBody>
          <a:bodyPr>
            <a:spAutoFit/>
          </a:bodyPr>
          <a:lstStyle/>
          <a:p>
            <a:r>
              <a:rPr lang="en-US" sz="3200" dirty="0">
                <a:solidFill>
                  <a:schemeClr val="tx1"/>
                </a:solidFill>
              </a:rPr>
              <a:t>Common Excuses …</a:t>
            </a:r>
            <a:br>
              <a:rPr lang="en-US" sz="4050" dirty="0">
                <a:solidFill>
                  <a:schemeClr val="tx1"/>
                </a:solidFill>
              </a:rPr>
            </a:br>
            <a:r>
              <a:rPr lang="en-US" sz="4050" b="0" dirty="0">
                <a:solidFill>
                  <a:schemeClr val="tx1"/>
                </a:solidFill>
              </a:rPr>
              <a:t>“</a:t>
            </a:r>
            <a:r>
              <a:rPr lang="en-US" sz="4050" dirty="0">
                <a:solidFill>
                  <a:schemeClr val="tx1"/>
                </a:solidFill>
              </a:rPr>
              <a:t>Someone Else Could Do Better</a:t>
            </a:r>
            <a:r>
              <a:rPr lang="en-US" sz="4050" b="0" dirty="0">
                <a:solidFill>
                  <a:schemeClr val="tx1"/>
                </a:solidFill>
              </a:rPr>
              <a:t>”</a:t>
            </a:r>
            <a:endParaRPr lang="en-US" b="0" dirty="0">
              <a:solidFill>
                <a:schemeClr val="tx1"/>
              </a:solidFill>
            </a:endParaRPr>
          </a:p>
        </p:txBody>
      </p:sp>
      <p:sp>
        <p:nvSpPr>
          <p:cNvPr id="36" name="Text Placeholder 35">
            <a:extLst>
              <a:ext uri="{FF2B5EF4-FFF2-40B4-BE49-F238E27FC236}">
                <a16:creationId xmlns:a16="http://schemas.microsoft.com/office/drawing/2014/main" id="{0391FA66-BCDC-4C12-B812-A0DEE14539EE}"/>
              </a:ext>
            </a:extLst>
          </p:cNvPr>
          <p:cNvSpPr>
            <a:spLocks noGrp="1"/>
          </p:cNvSpPr>
          <p:nvPr>
            <p:ph type="body" sz="quarter" idx="11"/>
          </p:nvPr>
        </p:nvSpPr>
        <p:spPr>
          <a:xfrm>
            <a:off x="487337" y="1524000"/>
            <a:ext cx="8264290" cy="4765963"/>
          </a:xfrm>
        </p:spPr>
        <p:txBody>
          <a:bodyPr>
            <a:spAutoFit/>
          </a:bodyPr>
          <a:lstStyle/>
          <a:p>
            <a:pPr>
              <a:lnSpc>
                <a:spcPct val="100000"/>
              </a:lnSpc>
              <a:spcAft>
                <a:spcPts val="900"/>
              </a:spcAft>
              <a:buSzPct val="100000"/>
              <a:defRPr/>
            </a:pPr>
            <a:r>
              <a:rPr lang="en-US" sz="3200" b="1" dirty="0">
                <a:solidFill>
                  <a:schemeClr val="tx1"/>
                </a:solidFill>
                <a:latin typeface="Calibri" panose="020F0502020204030204" pitchFamily="34" charset="0"/>
                <a:cs typeface="Calibri" panose="020F0502020204030204" pitchFamily="34" charset="0"/>
              </a:rPr>
              <a:t>What Moses and Jeremiah were reminded not to say!</a:t>
            </a:r>
          </a:p>
          <a:p>
            <a:pPr>
              <a:lnSpc>
                <a:spcPct val="100000"/>
              </a:lnSpc>
              <a:spcAft>
                <a:spcPts val="900"/>
              </a:spcAft>
              <a:buSzPct val="100000"/>
              <a:defRPr/>
            </a:pPr>
            <a:r>
              <a:rPr lang="en-US" sz="3200" b="1" dirty="0">
                <a:solidFill>
                  <a:schemeClr val="tx1"/>
                </a:solidFill>
                <a:latin typeface="Calibri" panose="020F0502020204030204" pitchFamily="34" charset="0"/>
                <a:cs typeface="Calibri" panose="020F0502020204030204" pitchFamily="34" charset="0"/>
              </a:rPr>
              <a:t>You have opportunities to influence that no one else can take advantage of!</a:t>
            </a:r>
          </a:p>
          <a:p>
            <a:pPr>
              <a:lnSpc>
                <a:spcPct val="100000"/>
              </a:lnSpc>
              <a:spcAft>
                <a:spcPts val="900"/>
              </a:spcAft>
              <a:buSzPct val="100000"/>
              <a:defRPr/>
            </a:pPr>
            <a:r>
              <a:rPr lang="en-US" sz="3200" b="1" dirty="0">
                <a:solidFill>
                  <a:schemeClr val="tx1"/>
                </a:solidFill>
                <a:latin typeface="Calibri" panose="020F0502020204030204" pitchFamily="34" charset="0"/>
                <a:cs typeface="Calibri" panose="020F0502020204030204" pitchFamily="34" charset="0"/>
              </a:rPr>
              <a:t>Always say</a:t>
            </a:r>
            <a:r>
              <a:rPr lang="en-US" sz="3200" dirty="0">
                <a:solidFill>
                  <a:schemeClr val="tx1"/>
                </a:solidFill>
                <a:latin typeface="Calibri" panose="020F0502020204030204" pitchFamily="34" charset="0"/>
                <a:cs typeface="Calibri" panose="020F0502020204030204" pitchFamily="34" charset="0"/>
              </a:rPr>
              <a:t> “</a:t>
            </a:r>
            <a:r>
              <a:rPr lang="en-US" sz="3200" b="1" dirty="0">
                <a:solidFill>
                  <a:schemeClr val="tx1"/>
                </a:solidFill>
                <a:latin typeface="Calibri" panose="020F0502020204030204" pitchFamily="34" charset="0"/>
                <a:cs typeface="Calibri" panose="020F0502020204030204" pitchFamily="34" charset="0"/>
              </a:rPr>
              <a:t>yes</a:t>
            </a:r>
            <a:r>
              <a:rPr lang="en-US" sz="3200" dirty="0">
                <a:solidFill>
                  <a:schemeClr val="tx1"/>
                </a:solidFill>
                <a:latin typeface="Calibri" panose="020F0502020204030204" pitchFamily="34" charset="0"/>
                <a:cs typeface="Calibri" panose="020F0502020204030204" pitchFamily="34" charset="0"/>
              </a:rPr>
              <a:t>.” </a:t>
            </a:r>
            <a:r>
              <a:rPr lang="en-US" sz="3200" b="1" dirty="0">
                <a:solidFill>
                  <a:schemeClr val="tx1"/>
                </a:solidFill>
                <a:latin typeface="Calibri" panose="020F0502020204030204" pitchFamily="34" charset="0"/>
                <a:cs typeface="Calibri" panose="020F0502020204030204" pitchFamily="34" charset="0"/>
              </a:rPr>
              <a:t>Our adequacy is from God!</a:t>
            </a:r>
            <a:br>
              <a:rPr lang="en-US" sz="3200" b="1" dirty="0">
                <a:solidFill>
                  <a:schemeClr val="tx1"/>
                </a:solidFill>
                <a:latin typeface="Calibri" panose="020F0502020204030204" pitchFamily="34" charset="0"/>
                <a:cs typeface="Calibri" panose="020F0502020204030204" pitchFamily="34" charset="0"/>
              </a:rPr>
            </a:br>
            <a:r>
              <a:rPr lang="en-US" sz="3200" dirty="0">
                <a:solidFill>
                  <a:schemeClr val="tx1"/>
                </a:solidFill>
                <a:latin typeface="Calibri" panose="020F0502020204030204" pitchFamily="34" charset="0"/>
                <a:cs typeface="Calibri" panose="020F0502020204030204" pitchFamily="34" charset="0"/>
              </a:rPr>
              <a:t>(2 Corinthians 3:4-6)</a:t>
            </a:r>
          </a:p>
          <a:p>
            <a:pPr>
              <a:lnSpc>
                <a:spcPct val="100000"/>
              </a:lnSpc>
              <a:spcAft>
                <a:spcPts val="900"/>
              </a:spcAft>
              <a:buSzPct val="100000"/>
              <a:defRPr/>
            </a:pPr>
            <a:r>
              <a:rPr lang="en-US" sz="3200" b="1" dirty="0">
                <a:solidFill>
                  <a:schemeClr val="tx1"/>
                </a:solidFill>
                <a:latin typeface="Calibri" panose="020F0502020204030204" pitchFamily="34" charset="0"/>
                <a:cs typeface="Calibri" panose="020F0502020204030204" pitchFamily="34" charset="0"/>
              </a:rPr>
              <a:t>Opportunity is how we grow. Sometimes others see potential in us we don’t. </a:t>
            </a:r>
            <a:r>
              <a:rPr lang="en-US" sz="3200" dirty="0">
                <a:solidFill>
                  <a:schemeClr val="tx1"/>
                </a:solidFill>
                <a:latin typeface="Calibri" panose="020F0502020204030204" pitchFamily="34" charset="0"/>
                <a:cs typeface="Calibri" panose="020F0502020204030204" pitchFamily="34" charset="0"/>
              </a:rPr>
              <a:t>(Luke 17:5-10)</a:t>
            </a:r>
          </a:p>
        </p:txBody>
      </p:sp>
    </p:spTree>
    <p:extLst>
      <p:ext uri="{BB962C8B-B14F-4D97-AF65-F5344CB8AC3E}">
        <p14:creationId xmlns:p14="http://schemas.microsoft.com/office/powerpoint/2010/main" val="892240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fade">
                                      <p:cBhvr>
                                        <p:cTn id="7" dur="500"/>
                                        <p:tgtEl>
                                          <p:spTgt spid="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xEl>
                                              <p:pRg st="1" end="1"/>
                                            </p:txEl>
                                          </p:spTgt>
                                        </p:tgtEl>
                                        <p:attrNameLst>
                                          <p:attrName>style.visibility</p:attrName>
                                        </p:attrNameLst>
                                      </p:cBhvr>
                                      <p:to>
                                        <p:strVal val="visible"/>
                                      </p:to>
                                    </p:set>
                                    <p:animEffect transition="in" filter="fade">
                                      <p:cBhvr>
                                        <p:cTn id="12" dur="500"/>
                                        <p:tgtEl>
                                          <p:spTgt spid="3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
                                            <p:txEl>
                                              <p:pRg st="2" end="2"/>
                                            </p:txEl>
                                          </p:spTgt>
                                        </p:tgtEl>
                                        <p:attrNameLst>
                                          <p:attrName>style.visibility</p:attrName>
                                        </p:attrNameLst>
                                      </p:cBhvr>
                                      <p:to>
                                        <p:strVal val="visible"/>
                                      </p:to>
                                    </p:set>
                                    <p:animEffect transition="in" filter="fade">
                                      <p:cBhvr>
                                        <p:cTn id="17" dur="500"/>
                                        <p:tgtEl>
                                          <p:spTgt spid="3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6">
                                            <p:txEl>
                                              <p:pRg st="3" end="3"/>
                                            </p:txEl>
                                          </p:spTgt>
                                        </p:tgtEl>
                                        <p:attrNameLst>
                                          <p:attrName>style.visibility</p:attrName>
                                        </p:attrNameLst>
                                      </p:cBhvr>
                                      <p:to>
                                        <p:strVal val="visible"/>
                                      </p:to>
                                    </p:set>
                                    <p:animEffect transition="in" filter="fade">
                                      <p:cBhvr>
                                        <p:cTn id="22" dur="500"/>
                                        <p:tgtEl>
                                          <p:spTgt spid="3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11BAC48-F4C4-46FB-96DC-423C381AC284}"/>
              </a:ext>
            </a:extLst>
          </p:cNvPr>
          <p:cNvSpPr>
            <a:spLocks noGrp="1"/>
          </p:cNvSpPr>
          <p:nvPr>
            <p:ph type="title"/>
          </p:nvPr>
        </p:nvSpPr>
        <p:spPr>
          <a:xfrm>
            <a:off x="487336" y="140157"/>
            <a:ext cx="7155668" cy="1050288"/>
          </a:xfrm>
        </p:spPr>
        <p:txBody>
          <a:bodyPr>
            <a:spAutoFit/>
          </a:bodyPr>
          <a:lstStyle/>
          <a:p>
            <a:r>
              <a:rPr lang="en-US" sz="3200" dirty="0">
                <a:solidFill>
                  <a:schemeClr val="tx1"/>
                </a:solidFill>
              </a:rPr>
              <a:t>Common Excuses …</a:t>
            </a:r>
            <a:br>
              <a:rPr lang="en-US" sz="4050" dirty="0">
                <a:solidFill>
                  <a:schemeClr val="tx1"/>
                </a:solidFill>
              </a:rPr>
            </a:br>
            <a:r>
              <a:rPr lang="en-US" sz="4050" b="0" dirty="0">
                <a:solidFill>
                  <a:schemeClr val="tx1"/>
                </a:solidFill>
              </a:rPr>
              <a:t>“</a:t>
            </a:r>
            <a:r>
              <a:rPr lang="en-US" sz="4050" dirty="0">
                <a:solidFill>
                  <a:schemeClr val="tx1"/>
                </a:solidFill>
              </a:rPr>
              <a:t>I Wasn’t Aware</a:t>
            </a:r>
            <a:r>
              <a:rPr lang="en-US" sz="4050" b="0" dirty="0">
                <a:solidFill>
                  <a:schemeClr val="tx1"/>
                </a:solidFill>
              </a:rPr>
              <a:t>”</a:t>
            </a:r>
            <a:endParaRPr lang="en-US" b="0" dirty="0">
              <a:solidFill>
                <a:schemeClr val="tx1"/>
              </a:solidFill>
            </a:endParaRPr>
          </a:p>
        </p:txBody>
      </p:sp>
      <p:sp>
        <p:nvSpPr>
          <p:cNvPr id="36" name="Text Placeholder 35">
            <a:extLst>
              <a:ext uri="{FF2B5EF4-FFF2-40B4-BE49-F238E27FC236}">
                <a16:creationId xmlns:a16="http://schemas.microsoft.com/office/drawing/2014/main" id="{0391FA66-BCDC-4C12-B812-A0DEE14539EE}"/>
              </a:ext>
            </a:extLst>
          </p:cNvPr>
          <p:cNvSpPr>
            <a:spLocks noGrp="1"/>
          </p:cNvSpPr>
          <p:nvPr>
            <p:ph type="body" sz="quarter" idx="11"/>
          </p:nvPr>
        </p:nvSpPr>
        <p:spPr>
          <a:xfrm>
            <a:off x="487337" y="1524000"/>
            <a:ext cx="8264290" cy="4467890"/>
          </a:xfrm>
        </p:spPr>
        <p:txBody>
          <a:bodyPr>
            <a:spAutoFit/>
          </a:bodyPr>
          <a:lstStyle/>
          <a:p>
            <a:pPr>
              <a:lnSpc>
                <a:spcPct val="100000"/>
              </a:lnSpc>
              <a:spcAft>
                <a:spcPts val="900"/>
              </a:spcAft>
              <a:buSzPct val="100000"/>
              <a:defRPr/>
            </a:pPr>
            <a:r>
              <a:rPr lang="en-US" sz="3200" b="1" dirty="0">
                <a:solidFill>
                  <a:schemeClr val="tx1"/>
                </a:solidFill>
                <a:latin typeface="Calibri" panose="020F0502020204030204" pitchFamily="34" charset="0"/>
                <a:cs typeface="Calibri" panose="020F0502020204030204" pitchFamily="34" charset="0"/>
              </a:rPr>
              <a:t>Be careful about willful negligence! </a:t>
            </a:r>
            <a:r>
              <a:rPr lang="en-US" sz="3200" dirty="0">
                <a:solidFill>
                  <a:schemeClr val="tx1"/>
                </a:solidFill>
                <a:latin typeface="Calibri" panose="020F0502020204030204" pitchFamily="34" charset="0"/>
                <a:cs typeface="Calibri" panose="020F0502020204030204" pitchFamily="34" charset="0"/>
              </a:rPr>
              <a:t>(2 Peter 3:5; cf. Matthew 25:37, 44)</a:t>
            </a:r>
          </a:p>
          <a:p>
            <a:pPr>
              <a:lnSpc>
                <a:spcPct val="100000"/>
              </a:lnSpc>
              <a:spcAft>
                <a:spcPts val="900"/>
              </a:spcAft>
              <a:buSzPct val="100000"/>
              <a:defRPr/>
            </a:pPr>
            <a:r>
              <a:rPr lang="en-US" sz="3200" dirty="0">
                <a:solidFill>
                  <a:schemeClr val="tx1"/>
                </a:solidFill>
                <a:latin typeface="Calibri" panose="020F0502020204030204" pitchFamily="34" charset="0"/>
                <a:cs typeface="Calibri" panose="020F0502020204030204" pitchFamily="34" charset="0"/>
              </a:rPr>
              <a:t>We need to “</a:t>
            </a:r>
            <a:r>
              <a:rPr lang="en-US" sz="3200" b="1" i="1" dirty="0">
                <a:solidFill>
                  <a:schemeClr val="tx1"/>
                </a:solidFill>
                <a:latin typeface="Calibri" panose="020F0502020204030204" pitchFamily="34" charset="0"/>
                <a:cs typeface="Calibri" panose="020F0502020204030204" pitchFamily="34" charset="0"/>
              </a:rPr>
              <a:t>lift up your eyes</a:t>
            </a:r>
            <a:r>
              <a:rPr lang="en-US" sz="3200" dirty="0">
                <a:solidFill>
                  <a:schemeClr val="tx1"/>
                </a:solidFill>
                <a:latin typeface="Calibri" panose="020F0502020204030204" pitchFamily="34" charset="0"/>
                <a:cs typeface="Calibri" panose="020F0502020204030204" pitchFamily="34" charset="0"/>
              </a:rPr>
              <a:t>” (from what?) and “</a:t>
            </a:r>
            <a:r>
              <a:rPr lang="en-US" sz="3200" b="1" i="1" dirty="0">
                <a:solidFill>
                  <a:schemeClr val="tx1"/>
                </a:solidFill>
                <a:latin typeface="Calibri" panose="020F0502020204030204" pitchFamily="34" charset="0"/>
                <a:cs typeface="Calibri" panose="020F0502020204030204" pitchFamily="34" charset="0"/>
              </a:rPr>
              <a:t>look on the fields that, they are white for harvest</a:t>
            </a:r>
            <a:r>
              <a:rPr lang="en-US" sz="3200" dirty="0">
                <a:solidFill>
                  <a:schemeClr val="tx1"/>
                </a:solidFill>
                <a:latin typeface="Calibri" panose="020F0502020204030204" pitchFamily="34" charset="0"/>
                <a:cs typeface="Calibri" panose="020F0502020204030204" pitchFamily="34" charset="0"/>
              </a:rPr>
              <a:t>.” (John 4:35)</a:t>
            </a:r>
          </a:p>
          <a:p>
            <a:pPr>
              <a:lnSpc>
                <a:spcPct val="100000"/>
              </a:lnSpc>
              <a:spcAft>
                <a:spcPts val="900"/>
              </a:spcAft>
              <a:buSzPct val="100000"/>
              <a:defRPr/>
            </a:pPr>
            <a:r>
              <a:rPr lang="en-US" sz="3200" dirty="0">
                <a:solidFill>
                  <a:schemeClr val="tx1"/>
                </a:solidFill>
                <a:latin typeface="Calibri" panose="020F0502020204030204" pitchFamily="34" charset="0"/>
                <a:cs typeface="Calibri" panose="020F0502020204030204" pitchFamily="34" charset="0"/>
              </a:rPr>
              <a:t>We need to pray that we will </a:t>
            </a:r>
            <a:r>
              <a:rPr lang="en-US" sz="3200" b="1" dirty="0">
                <a:solidFill>
                  <a:schemeClr val="tx1"/>
                </a:solidFill>
                <a:latin typeface="Calibri" panose="020F0502020204030204" pitchFamily="34" charset="0"/>
                <a:cs typeface="Calibri" panose="020F0502020204030204" pitchFamily="34" charset="0"/>
              </a:rPr>
              <a:t>recognize doors of opportunity </a:t>
            </a:r>
            <a:r>
              <a:rPr lang="en-US" sz="3200" dirty="0">
                <a:solidFill>
                  <a:schemeClr val="tx1"/>
                </a:solidFill>
                <a:latin typeface="Calibri" panose="020F0502020204030204" pitchFamily="34" charset="0"/>
                <a:cs typeface="Calibri" panose="020F0502020204030204" pitchFamily="34" charset="0"/>
              </a:rPr>
              <a:t>and </a:t>
            </a:r>
            <a:r>
              <a:rPr lang="en-US" sz="3200" b="1" dirty="0">
                <a:solidFill>
                  <a:schemeClr val="tx1"/>
                </a:solidFill>
                <a:latin typeface="Calibri" panose="020F0502020204030204" pitchFamily="34" charset="0"/>
                <a:cs typeface="Calibri" panose="020F0502020204030204" pitchFamily="34" charset="0"/>
              </a:rPr>
              <a:t>make the most of them</a:t>
            </a:r>
            <a:r>
              <a:rPr lang="en-US" sz="3200" dirty="0">
                <a:solidFill>
                  <a:schemeClr val="tx1"/>
                </a:solidFill>
                <a:latin typeface="Calibri" panose="020F0502020204030204" pitchFamily="34" charset="0"/>
                <a:cs typeface="Calibri" panose="020F0502020204030204" pitchFamily="34" charset="0"/>
              </a:rPr>
              <a:t>. (Colossians 4:3-6)</a:t>
            </a:r>
          </a:p>
        </p:txBody>
      </p:sp>
    </p:spTree>
    <p:extLst>
      <p:ext uri="{BB962C8B-B14F-4D97-AF65-F5344CB8AC3E}">
        <p14:creationId xmlns:p14="http://schemas.microsoft.com/office/powerpoint/2010/main" val="2021544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animEffect transition="in" filter="fade">
                                      <p:cBhvr>
                                        <p:cTn id="7" dur="500"/>
                                        <p:tgtEl>
                                          <p:spTgt spid="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xEl>
                                              <p:pRg st="1" end="1"/>
                                            </p:txEl>
                                          </p:spTgt>
                                        </p:tgtEl>
                                        <p:attrNameLst>
                                          <p:attrName>style.visibility</p:attrName>
                                        </p:attrNameLst>
                                      </p:cBhvr>
                                      <p:to>
                                        <p:strVal val="visible"/>
                                      </p:to>
                                    </p:set>
                                    <p:animEffect transition="in" filter="fade">
                                      <p:cBhvr>
                                        <p:cTn id="12" dur="500"/>
                                        <p:tgtEl>
                                          <p:spTgt spid="3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
                                            <p:txEl>
                                              <p:pRg st="2" end="2"/>
                                            </p:txEl>
                                          </p:spTgt>
                                        </p:tgtEl>
                                        <p:attrNameLst>
                                          <p:attrName>style.visibility</p:attrName>
                                        </p:attrNameLst>
                                      </p:cBhvr>
                                      <p:to>
                                        <p:strVal val="visible"/>
                                      </p:to>
                                    </p:set>
                                    <p:animEffect transition="in" filter="fade">
                                      <p:cBhvr>
                                        <p:cTn id="17" dur="500"/>
                                        <p:tgtEl>
                                          <p:spTgt spid="3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build="p"/>
    </p:bldLst>
  </p:timing>
</p:sld>
</file>

<file path=ppt/theme/theme1.xml><?xml version="1.0" encoding="utf-8"?>
<a:theme xmlns:a="http://schemas.openxmlformats.org/drawingml/2006/main" name="Office Theme">
  <a:themeElements>
    <a:clrScheme name="Custom 26">
      <a:dk1>
        <a:srgbClr val="3F3F3F"/>
      </a:dk1>
      <a:lt1>
        <a:srgbClr val="FFFFFF"/>
      </a:lt1>
      <a:dk2>
        <a:srgbClr val="000000"/>
      </a:dk2>
      <a:lt2>
        <a:srgbClr val="A5A5A5"/>
      </a:lt2>
      <a:accent1>
        <a:srgbClr val="954F72"/>
      </a:accent1>
      <a:accent2>
        <a:srgbClr val="0F3955"/>
      </a:accent2>
      <a:accent3>
        <a:srgbClr val="BBC3CD"/>
      </a:accent3>
      <a:accent4>
        <a:srgbClr val="484848"/>
      </a:accent4>
      <a:accent5>
        <a:srgbClr val="1F1F26"/>
      </a:accent5>
      <a:accent6>
        <a:srgbClr val="F2CAA2"/>
      </a:accent6>
      <a:hlink>
        <a:srgbClr val="00194C"/>
      </a:hlink>
      <a:folHlink>
        <a:srgbClr val="954F72"/>
      </a:folHlink>
    </a:clrScheme>
    <a:fontScheme name="MSFT template">
      <a:majorFont>
        <a:latin typeface="Corbel"/>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LICK TO ADD TITLE" id="{634D9E51-4949-4732-B929-C29E3E42414E}" vid="{5842DBD6-7D6C-4C1A-8AA9-69FB39037E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1174</TotalTime>
  <Words>2051</Words>
  <Application>Microsoft Office PowerPoint</Application>
  <PresentationFormat>On-screen Show (4:3)</PresentationFormat>
  <Paragraphs>134</Paragraphs>
  <Slides>15</Slides>
  <Notes>13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15</vt:i4>
      </vt:variant>
    </vt:vector>
  </HeadingPairs>
  <TitlesOfParts>
    <vt:vector size="26" baseType="lpstr">
      <vt:lpstr>Arial</vt:lpstr>
      <vt:lpstr>Calibri</vt:lpstr>
      <vt:lpstr>Calibri Light</vt:lpstr>
      <vt:lpstr>Constantia</vt:lpstr>
      <vt:lpstr>Corbel</vt:lpstr>
      <vt:lpstr>Georgia</vt:lpstr>
      <vt:lpstr>Helvetica Light</vt:lpstr>
      <vt:lpstr>Raleway</vt:lpstr>
      <vt:lpstr>Roboto</vt:lpstr>
      <vt:lpstr>Times New Roman</vt:lpstr>
      <vt:lpstr>Office Theme</vt:lpstr>
      <vt:lpstr>Excuses And Reasons</vt:lpstr>
      <vt:lpstr>Why Aren’t We? </vt:lpstr>
      <vt:lpstr>From The Beginning …</vt:lpstr>
      <vt:lpstr>Watch Out For Excuses!</vt:lpstr>
      <vt:lpstr>Common Excuses … “I Don’t Have Time”</vt:lpstr>
      <vt:lpstr>Common Excuses … “I’m Too Old/Too Young, etc.”</vt:lpstr>
      <vt:lpstr>Common Excuses … “I Don’t Know Enough”</vt:lpstr>
      <vt:lpstr>Common Excuses … “Someone Else Could Do Better”</vt:lpstr>
      <vt:lpstr>Common Excuses … “I Wasn’t Aware”</vt:lpstr>
      <vt:lpstr>Luke 14:16-24 The Parable of the Dinner</vt:lpstr>
      <vt:lpstr>Matthew 25:14-30 The Parable of the Talents</vt:lpstr>
      <vt:lpstr>Matthew 25:14-30 The Parable of the Talents</vt:lpstr>
      <vt:lpstr>Matthew 25:14-30 The Parable of the Talents</vt:lpstr>
      <vt:lpstr>How Strong Are Our Reasons “Why”?</vt:lpstr>
      <vt:lpstr>What Is Your Reason For Not Obeying The Gospel Today?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Studying the Psalms  Psalms 1</dc:title>
  <dc:creator>mgalloway2715@gmail.com</dc:creator>
  <cp:lastModifiedBy>Richard Lidh</cp:lastModifiedBy>
  <cp:revision>29</cp:revision>
  <cp:lastPrinted>2022-10-28T16:43:38Z</cp:lastPrinted>
  <dcterms:created xsi:type="dcterms:W3CDTF">2022-01-23T15:19:48Z</dcterms:created>
  <dcterms:modified xsi:type="dcterms:W3CDTF">2022-10-28T16:43:54Z</dcterms:modified>
</cp:coreProperties>
</file>